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  <p:sldMasterId id="2147483805" r:id="rId2"/>
  </p:sldMasterIdLst>
  <p:notesMasterIdLst>
    <p:notesMasterId r:id="rId20"/>
  </p:notesMasterIdLst>
  <p:sldIdLst>
    <p:sldId id="256" r:id="rId3"/>
    <p:sldId id="266" r:id="rId4"/>
    <p:sldId id="280" r:id="rId5"/>
    <p:sldId id="271" r:id="rId6"/>
    <p:sldId id="272" r:id="rId7"/>
    <p:sldId id="273" r:id="rId8"/>
    <p:sldId id="281" r:id="rId9"/>
    <p:sldId id="274" r:id="rId10"/>
    <p:sldId id="275" r:id="rId11"/>
    <p:sldId id="276" r:id="rId12"/>
    <p:sldId id="282" r:id="rId13"/>
    <p:sldId id="277" r:id="rId14"/>
    <p:sldId id="278" r:id="rId15"/>
    <p:sldId id="279" r:id="rId16"/>
    <p:sldId id="270" r:id="rId17"/>
    <p:sldId id="1126" r:id="rId18"/>
    <p:sldId id="2007578498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0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146" y="6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704C9-9217-4872-BFB0-148188A018F3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1980F-C9B6-4D52-ABC9-8B8C45BAD8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75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E39500-B75E-FCCC-0F6E-CA6EA41EF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D7B3B5E-714F-1BC1-6136-06C5B8802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03D169-3681-ADB5-3D2C-D59DE3483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B0D1A0-C4FF-4137-4364-A555C13F92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ED345A-BFEF-4FC7-1837-9BFDE45DC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A62BD7C-2458-0CBD-4934-9722C77B8E17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8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37813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6C0757-EBB5-FEF8-5F59-689834215A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7EF9F72-E9A3-863A-8DBD-801F73B7E3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B90CEFA-30D8-F0E7-DB6D-58222BE584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E66E60-B9E7-E438-54DE-B8C4D130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E5250F2-B887-1BE7-FE0E-64CD6C2A3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A9F0157-9366-921B-5654-8E284C07C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49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FFA73C-EF5A-EC8B-448B-6693A41E9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FAF9B43-D101-70AB-C789-57349A57FA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C8909D-4D14-07A6-5910-E28EF2D8C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BBA648-FCC9-6D31-2B08-1B7CEFCD8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C3CADE-76B6-BD1F-5CF7-AA8035D66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384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E41E48B-18BE-912C-5691-4D0F762BA7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3417BED-6EF8-2A9A-60BA-043134A0F7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2A2EAFE-1CF3-C4DF-31E9-C69FBDC71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DBAE84-9DC3-788A-6FB0-A0BD66AAF0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05E6A4-B441-A3CE-FBCA-1BDE15777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306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1817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3086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8592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9633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64EA22-6BE2-96DF-2F3F-D651B0E42D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EA3E73-DD78-D18C-72C1-D00136665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83F0204-4AF4-E451-6533-38D2A6389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852862-A1D2-125E-6B54-BAE2C9895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E93267-70A6-44A5-071C-E6C4DD9C9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7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169E0C-591C-0E20-612B-3F14DFD98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ADE079B-2F94-9943-947A-CDB2ACB5F2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A4C191-4732-5305-9555-A146EAFCE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E617F7-547D-91BF-5940-FEF218BF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DA79FE-E9BF-8F0B-CE97-CC28D1FE4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9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95DAE-502A-7DFF-6A01-F0333CCB57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1EB2AF-3FCF-9212-8FB1-D008257C47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985004-C2E0-032D-1DD5-319AACB92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288D654-083F-15D3-E91E-81FF89727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3CCC18-E23E-FB3D-9B90-4DB749F46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86B0F73-D130-C796-03AE-BA7A4B419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97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4FC1F5-7822-F17F-3328-D79B75EF6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BBC4E44-754A-8E02-3BEC-09B87E845D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BB202E6-9538-DB3F-F95B-66EE5E653A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361D38-C0E9-0C8D-9B12-797DC28059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AAFBFF-C3AC-2060-265F-37E52FE795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D57A4D9-9CDA-026F-CADE-DE54FE836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BFE1E31-09E1-8BFC-E319-0EF3E142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A70A0D7-7E1D-5ECE-E97C-CB0B24515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60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0B6F8E-7AB7-2B2D-D6CB-B91555B02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C57BF11-8384-B3AF-6AA7-6CDFF06EE7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5001860-927B-00E7-A36F-4F33EAD31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4901A5A-B6BD-8B7C-1AB9-9CD0141DC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77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F6E6A73-1FF0-520B-EDA7-2A4F0A695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2282B59-9D14-860D-682D-F9001D83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5D9944-A900-419A-6C81-944D98923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B94903-9154-F71E-60B7-35E30DBCD75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8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2624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F6E6A73-1FF0-520B-EDA7-2A4F0A695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2282B59-9D14-860D-682D-F9001D833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A5D9944-A900-419A-6C81-944D98923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B94903-9154-F71E-60B7-35E30DBCD759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8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图片占位符 7">
            <a:extLst>
              <a:ext uri="{FF2B5EF4-FFF2-40B4-BE49-F238E27FC236}">
                <a16:creationId xmlns:a16="http://schemas.microsoft.com/office/drawing/2014/main" id="{E98B2FBC-408D-1310-0B4E-FF804A306E6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497410" y="3684375"/>
            <a:ext cx="2727262" cy="1772252"/>
          </a:xfrm>
          <a:custGeom>
            <a:avLst/>
            <a:gdLst>
              <a:gd name="connsiteX0" fmla="*/ 27612 w 2727262"/>
              <a:gd name="connsiteY0" fmla="*/ 0 h 1772252"/>
              <a:gd name="connsiteX1" fmla="*/ 2699650 w 2727262"/>
              <a:gd name="connsiteY1" fmla="*/ 0 h 1772252"/>
              <a:gd name="connsiteX2" fmla="*/ 2727262 w 2727262"/>
              <a:gd name="connsiteY2" fmla="*/ 27612 h 1772252"/>
              <a:gd name="connsiteX3" fmla="*/ 2727262 w 2727262"/>
              <a:gd name="connsiteY3" fmla="*/ 1744640 h 1772252"/>
              <a:gd name="connsiteX4" fmla="*/ 2699650 w 2727262"/>
              <a:gd name="connsiteY4" fmla="*/ 1772252 h 1772252"/>
              <a:gd name="connsiteX5" fmla="*/ 27612 w 2727262"/>
              <a:gd name="connsiteY5" fmla="*/ 1772252 h 1772252"/>
              <a:gd name="connsiteX6" fmla="*/ 0 w 2727262"/>
              <a:gd name="connsiteY6" fmla="*/ 1744640 h 1772252"/>
              <a:gd name="connsiteX7" fmla="*/ 0 w 2727262"/>
              <a:gd name="connsiteY7" fmla="*/ 27612 h 1772252"/>
              <a:gd name="connsiteX8" fmla="*/ 27612 w 2727262"/>
              <a:gd name="connsiteY8" fmla="*/ 0 h 177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262" h="1772252">
                <a:moveTo>
                  <a:pt x="27612" y="0"/>
                </a:moveTo>
                <a:lnTo>
                  <a:pt x="2699650" y="0"/>
                </a:lnTo>
                <a:cubicBezTo>
                  <a:pt x="2714900" y="0"/>
                  <a:pt x="2727262" y="12362"/>
                  <a:pt x="2727262" y="27612"/>
                </a:cubicBezTo>
                <a:lnTo>
                  <a:pt x="2727262" y="1744640"/>
                </a:lnTo>
                <a:cubicBezTo>
                  <a:pt x="2727262" y="1759890"/>
                  <a:pt x="2714900" y="1772252"/>
                  <a:pt x="2699650" y="1772252"/>
                </a:cubicBezTo>
                <a:lnTo>
                  <a:pt x="27612" y="1772252"/>
                </a:lnTo>
                <a:cubicBezTo>
                  <a:pt x="12362" y="1772252"/>
                  <a:pt x="0" y="1759890"/>
                  <a:pt x="0" y="1744640"/>
                </a:cubicBezTo>
                <a:lnTo>
                  <a:pt x="0" y="27612"/>
                </a:lnTo>
                <a:cubicBezTo>
                  <a:pt x="0" y="12362"/>
                  <a:pt x="12362" y="0"/>
                  <a:pt x="27612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accent1"/>
            </a:solidFill>
          </a:ln>
          <a:effectLst>
            <a:outerShdw blurRad="177800" dist="1651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>
              <a:defRPr lang="zh-CN" altLang="en-US" sz="135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5D8CBDAD-5BBD-C079-9862-C1F759B29F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7327" y="3684375"/>
            <a:ext cx="2727262" cy="1772252"/>
          </a:xfrm>
          <a:custGeom>
            <a:avLst/>
            <a:gdLst>
              <a:gd name="connsiteX0" fmla="*/ 27612 w 2727262"/>
              <a:gd name="connsiteY0" fmla="*/ 0 h 1772252"/>
              <a:gd name="connsiteX1" fmla="*/ 2699650 w 2727262"/>
              <a:gd name="connsiteY1" fmla="*/ 0 h 1772252"/>
              <a:gd name="connsiteX2" fmla="*/ 2727262 w 2727262"/>
              <a:gd name="connsiteY2" fmla="*/ 27612 h 1772252"/>
              <a:gd name="connsiteX3" fmla="*/ 2727262 w 2727262"/>
              <a:gd name="connsiteY3" fmla="*/ 1744640 h 1772252"/>
              <a:gd name="connsiteX4" fmla="*/ 2699650 w 2727262"/>
              <a:gd name="connsiteY4" fmla="*/ 1772252 h 1772252"/>
              <a:gd name="connsiteX5" fmla="*/ 27612 w 2727262"/>
              <a:gd name="connsiteY5" fmla="*/ 1772252 h 1772252"/>
              <a:gd name="connsiteX6" fmla="*/ 0 w 2727262"/>
              <a:gd name="connsiteY6" fmla="*/ 1744640 h 1772252"/>
              <a:gd name="connsiteX7" fmla="*/ 0 w 2727262"/>
              <a:gd name="connsiteY7" fmla="*/ 27612 h 1772252"/>
              <a:gd name="connsiteX8" fmla="*/ 27612 w 2727262"/>
              <a:gd name="connsiteY8" fmla="*/ 0 h 177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27262" h="1772252">
                <a:moveTo>
                  <a:pt x="27612" y="0"/>
                </a:moveTo>
                <a:lnTo>
                  <a:pt x="2699650" y="0"/>
                </a:lnTo>
                <a:cubicBezTo>
                  <a:pt x="2714900" y="0"/>
                  <a:pt x="2727262" y="12362"/>
                  <a:pt x="2727262" y="27612"/>
                </a:cubicBezTo>
                <a:lnTo>
                  <a:pt x="2727262" y="1744640"/>
                </a:lnTo>
                <a:cubicBezTo>
                  <a:pt x="2727262" y="1759890"/>
                  <a:pt x="2714900" y="1772252"/>
                  <a:pt x="2699650" y="1772252"/>
                </a:cubicBezTo>
                <a:lnTo>
                  <a:pt x="27612" y="1772252"/>
                </a:lnTo>
                <a:cubicBezTo>
                  <a:pt x="12362" y="1772252"/>
                  <a:pt x="0" y="1759890"/>
                  <a:pt x="0" y="1744640"/>
                </a:cubicBezTo>
                <a:lnTo>
                  <a:pt x="0" y="27612"/>
                </a:lnTo>
                <a:cubicBezTo>
                  <a:pt x="0" y="12362"/>
                  <a:pt x="12362" y="0"/>
                  <a:pt x="27612" y="0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accent1"/>
            </a:solidFill>
          </a:ln>
          <a:effectLst>
            <a:outerShdw blurRad="177800" dist="1651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lvl1pPr>
              <a:defRPr lang="zh-CN" altLang="en-US" sz="135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904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FD8C61-EC14-0467-7278-258A1DEDD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2C1ACF-C80C-C8B6-9011-D142B147F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FD0CEAD-AD39-B048-4086-5FF26F14D7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C0FEEC-F624-D1A6-37F9-0AA36EB7A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D281DD-68A1-C006-4E82-70A22DDA2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014F49C-DE5D-1408-3D4F-1FBE1EC7D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765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7C53A1AF-6030-2E22-82FF-8B8F4CC26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D687DA-B020-9326-A8AB-8E9B899B3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B0B6B7-2CCC-874B-C586-3ADDF71B5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8C355-D50F-424E-96B2-271F48B9FA9E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307E4E3-D663-C2EA-F830-67392B615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17E82C-5C10-2B2C-A381-9CC9950E3B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E314F-520F-40D3-ADF9-3AC5A55A5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85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4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776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2023/8/21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894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19.xml"/><Relationship Id="rId13" Type="http://schemas.openxmlformats.org/officeDocument/2006/relationships/tags" Target="../tags/tag224.xml"/><Relationship Id="rId18" Type="http://schemas.openxmlformats.org/officeDocument/2006/relationships/tags" Target="../tags/tag229.xml"/><Relationship Id="rId26" Type="http://schemas.openxmlformats.org/officeDocument/2006/relationships/tags" Target="../tags/tag237.xml"/><Relationship Id="rId3" Type="http://schemas.openxmlformats.org/officeDocument/2006/relationships/tags" Target="../tags/tag214.xml"/><Relationship Id="rId21" Type="http://schemas.openxmlformats.org/officeDocument/2006/relationships/tags" Target="../tags/tag232.xml"/><Relationship Id="rId7" Type="http://schemas.openxmlformats.org/officeDocument/2006/relationships/tags" Target="../tags/tag218.xml"/><Relationship Id="rId12" Type="http://schemas.openxmlformats.org/officeDocument/2006/relationships/tags" Target="../tags/tag223.xml"/><Relationship Id="rId17" Type="http://schemas.openxmlformats.org/officeDocument/2006/relationships/tags" Target="../tags/tag228.xml"/><Relationship Id="rId25" Type="http://schemas.openxmlformats.org/officeDocument/2006/relationships/tags" Target="../tags/tag236.xml"/><Relationship Id="rId2" Type="http://schemas.openxmlformats.org/officeDocument/2006/relationships/tags" Target="../tags/tag213.xml"/><Relationship Id="rId16" Type="http://schemas.openxmlformats.org/officeDocument/2006/relationships/tags" Target="../tags/tag227.xml"/><Relationship Id="rId20" Type="http://schemas.openxmlformats.org/officeDocument/2006/relationships/tags" Target="../tags/tag231.xml"/><Relationship Id="rId29" Type="http://schemas.openxmlformats.org/officeDocument/2006/relationships/tags" Target="../tags/tag240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tags" Target="../tags/tag222.xml"/><Relationship Id="rId24" Type="http://schemas.openxmlformats.org/officeDocument/2006/relationships/tags" Target="../tags/tag235.xml"/><Relationship Id="rId32" Type="http://schemas.openxmlformats.org/officeDocument/2006/relationships/slideLayout" Target="../slideLayouts/slideLayout7.xml"/><Relationship Id="rId5" Type="http://schemas.openxmlformats.org/officeDocument/2006/relationships/tags" Target="../tags/tag216.xml"/><Relationship Id="rId15" Type="http://schemas.openxmlformats.org/officeDocument/2006/relationships/tags" Target="../tags/tag226.xml"/><Relationship Id="rId23" Type="http://schemas.openxmlformats.org/officeDocument/2006/relationships/tags" Target="../tags/tag234.xml"/><Relationship Id="rId28" Type="http://schemas.openxmlformats.org/officeDocument/2006/relationships/tags" Target="../tags/tag239.xml"/><Relationship Id="rId10" Type="http://schemas.openxmlformats.org/officeDocument/2006/relationships/tags" Target="../tags/tag221.xml"/><Relationship Id="rId19" Type="http://schemas.openxmlformats.org/officeDocument/2006/relationships/tags" Target="../tags/tag230.xml"/><Relationship Id="rId31" Type="http://schemas.openxmlformats.org/officeDocument/2006/relationships/tags" Target="../tags/tag242.xml"/><Relationship Id="rId4" Type="http://schemas.openxmlformats.org/officeDocument/2006/relationships/tags" Target="../tags/tag215.xml"/><Relationship Id="rId9" Type="http://schemas.openxmlformats.org/officeDocument/2006/relationships/tags" Target="../tags/tag220.xml"/><Relationship Id="rId14" Type="http://schemas.openxmlformats.org/officeDocument/2006/relationships/tags" Target="../tags/tag225.xml"/><Relationship Id="rId22" Type="http://schemas.openxmlformats.org/officeDocument/2006/relationships/tags" Target="../tags/tag233.xml"/><Relationship Id="rId27" Type="http://schemas.openxmlformats.org/officeDocument/2006/relationships/tags" Target="../tags/tag238.xml"/><Relationship Id="rId30" Type="http://schemas.openxmlformats.org/officeDocument/2006/relationships/tags" Target="../tags/tag24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3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256.xml"/><Relationship Id="rId18" Type="http://schemas.openxmlformats.org/officeDocument/2006/relationships/tags" Target="../tags/tag261.xml"/><Relationship Id="rId26" Type="http://schemas.openxmlformats.org/officeDocument/2006/relationships/tags" Target="../tags/tag269.xml"/><Relationship Id="rId3" Type="http://schemas.openxmlformats.org/officeDocument/2006/relationships/tags" Target="../tags/tag246.xml"/><Relationship Id="rId21" Type="http://schemas.openxmlformats.org/officeDocument/2006/relationships/tags" Target="../tags/tag264.xml"/><Relationship Id="rId34" Type="http://schemas.openxmlformats.org/officeDocument/2006/relationships/tags" Target="../tags/tag277.xml"/><Relationship Id="rId7" Type="http://schemas.openxmlformats.org/officeDocument/2006/relationships/tags" Target="../tags/tag250.xml"/><Relationship Id="rId12" Type="http://schemas.openxmlformats.org/officeDocument/2006/relationships/tags" Target="../tags/tag255.xml"/><Relationship Id="rId17" Type="http://schemas.openxmlformats.org/officeDocument/2006/relationships/tags" Target="../tags/tag260.xml"/><Relationship Id="rId25" Type="http://schemas.openxmlformats.org/officeDocument/2006/relationships/tags" Target="../tags/tag268.xml"/><Relationship Id="rId33" Type="http://schemas.openxmlformats.org/officeDocument/2006/relationships/tags" Target="../tags/tag276.xml"/><Relationship Id="rId2" Type="http://schemas.openxmlformats.org/officeDocument/2006/relationships/tags" Target="../tags/tag245.xml"/><Relationship Id="rId16" Type="http://schemas.openxmlformats.org/officeDocument/2006/relationships/tags" Target="../tags/tag259.xml"/><Relationship Id="rId20" Type="http://schemas.openxmlformats.org/officeDocument/2006/relationships/tags" Target="../tags/tag263.xml"/><Relationship Id="rId29" Type="http://schemas.openxmlformats.org/officeDocument/2006/relationships/tags" Target="../tags/tag272.xml"/><Relationship Id="rId1" Type="http://schemas.openxmlformats.org/officeDocument/2006/relationships/tags" Target="../tags/tag244.xml"/><Relationship Id="rId6" Type="http://schemas.openxmlformats.org/officeDocument/2006/relationships/tags" Target="../tags/tag249.xml"/><Relationship Id="rId11" Type="http://schemas.openxmlformats.org/officeDocument/2006/relationships/tags" Target="../tags/tag254.xml"/><Relationship Id="rId24" Type="http://schemas.openxmlformats.org/officeDocument/2006/relationships/tags" Target="../tags/tag267.xml"/><Relationship Id="rId32" Type="http://schemas.openxmlformats.org/officeDocument/2006/relationships/tags" Target="../tags/tag275.xml"/><Relationship Id="rId5" Type="http://schemas.openxmlformats.org/officeDocument/2006/relationships/tags" Target="../tags/tag248.xml"/><Relationship Id="rId15" Type="http://schemas.openxmlformats.org/officeDocument/2006/relationships/tags" Target="../tags/tag258.xml"/><Relationship Id="rId23" Type="http://schemas.openxmlformats.org/officeDocument/2006/relationships/tags" Target="../tags/tag266.xml"/><Relationship Id="rId28" Type="http://schemas.openxmlformats.org/officeDocument/2006/relationships/tags" Target="../tags/tag271.xml"/><Relationship Id="rId10" Type="http://schemas.openxmlformats.org/officeDocument/2006/relationships/tags" Target="../tags/tag253.xml"/><Relationship Id="rId19" Type="http://schemas.openxmlformats.org/officeDocument/2006/relationships/tags" Target="../tags/tag262.xml"/><Relationship Id="rId31" Type="http://schemas.openxmlformats.org/officeDocument/2006/relationships/tags" Target="../tags/tag274.xml"/><Relationship Id="rId4" Type="http://schemas.openxmlformats.org/officeDocument/2006/relationships/tags" Target="../tags/tag247.xml"/><Relationship Id="rId9" Type="http://schemas.openxmlformats.org/officeDocument/2006/relationships/tags" Target="../tags/tag252.xml"/><Relationship Id="rId14" Type="http://schemas.openxmlformats.org/officeDocument/2006/relationships/tags" Target="../tags/tag257.xml"/><Relationship Id="rId22" Type="http://schemas.openxmlformats.org/officeDocument/2006/relationships/tags" Target="../tags/tag265.xml"/><Relationship Id="rId27" Type="http://schemas.openxmlformats.org/officeDocument/2006/relationships/tags" Target="../tags/tag270.xml"/><Relationship Id="rId30" Type="http://schemas.openxmlformats.org/officeDocument/2006/relationships/tags" Target="../tags/tag273.xml"/><Relationship Id="rId35" Type="http://schemas.openxmlformats.org/officeDocument/2006/relationships/slideLayout" Target="../slideLayouts/slideLayout7.xml"/><Relationship Id="rId8" Type="http://schemas.openxmlformats.org/officeDocument/2006/relationships/tags" Target="../tags/tag25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85.xml"/><Relationship Id="rId13" Type="http://schemas.openxmlformats.org/officeDocument/2006/relationships/tags" Target="../tags/tag290.xml"/><Relationship Id="rId18" Type="http://schemas.openxmlformats.org/officeDocument/2006/relationships/tags" Target="../tags/tag295.xml"/><Relationship Id="rId26" Type="http://schemas.openxmlformats.org/officeDocument/2006/relationships/tags" Target="../tags/tag303.xml"/><Relationship Id="rId3" Type="http://schemas.openxmlformats.org/officeDocument/2006/relationships/tags" Target="../tags/tag280.xml"/><Relationship Id="rId21" Type="http://schemas.openxmlformats.org/officeDocument/2006/relationships/tags" Target="../tags/tag298.xml"/><Relationship Id="rId7" Type="http://schemas.openxmlformats.org/officeDocument/2006/relationships/tags" Target="../tags/tag284.xml"/><Relationship Id="rId12" Type="http://schemas.openxmlformats.org/officeDocument/2006/relationships/tags" Target="../tags/tag289.xml"/><Relationship Id="rId17" Type="http://schemas.openxmlformats.org/officeDocument/2006/relationships/tags" Target="../tags/tag294.xml"/><Relationship Id="rId25" Type="http://schemas.openxmlformats.org/officeDocument/2006/relationships/tags" Target="../tags/tag302.xml"/><Relationship Id="rId2" Type="http://schemas.openxmlformats.org/officeDocument/2006/relationships/tags" Target="../tags/tag279.xml"/><Relationship Id="rId16" Type="http://schemas.openxmlformats.org/officeDocument/2006/relationships/tags" Target="../tags/tag293.xml"/><Relationship Id="rId20" Type="http://schemas.openxmlformats.org/officeDocument/2006/relationships/tags" Target="../tags/tag297.xml"/><Relationship Id="rId29" Type="http://schemas.openxmlformats.org/officeDocument/2006/relationships/tags" Target="../tags/tag306.xml"/><Relationship Id="rId1" Type="http://schemas.openxmlformats.org/officeDocument/2006/relationships/tags" Target="../tags/tag278.xml"/><Relationship Id="rId6" Type="http://schemas.openxmlformats.org/officeDocument/2006/relationships/tags" Target="../tags/tag283.xml"/><Relationship Id="rId11" Type="http://schemas.openxmlformats.org/officeDocument/2006/relationships/tags" Target="../tags/tag288.xml"/><Relationship Id="rId24" Type="http://schemas.openxmlformats.org/officeDocument/2006/relationships/tags" Target="../tags/tag301.xml"/><Relationship Id="rId5" Type="http://schemas.openxmlformats.org/officeDocument/2006/relationships/tags" Target="../tags/tag282.xml"/><Relationship Id="rId15" Type="http://schemas.openxmlformats.org/officeDocument/2006/relationships/tags" Target="../tags/tag292.xml"/><Relationship Id="rId23" Type="http://schemas.openxmlformats.org/officeDocument/2006/relationships/tags" Target="../tags/tag300.xml"/><Relationship Id="rId28" Type="http://schemas.openxmlformats.org/officeDocument/2006/relationships/tags" Target="../tags/tag305.xml"/><Relationship Id="rId10" Type="http://schemas.openxmlformats.org/officeDocument/2006/relationships/tags" Target="../tags/tag287.xml"/><Relationship Id="rId19" Type="http://schemas.openxmlformats.org/officeDocument/2006/relationships/tags" Target="../tags/tag296.xml"/><Relationship Id="rId4" Type="http://schemas.openxmlformats.org/officeDocument/2006/relationships/tags" Target="../tags/tag281.xml"/><Relationship Id="rId9" Type="http://schemas.openxmlformats.org/officeDocument/2006/relationships/tags" Target="../tags/tag286.xml"/><Relationship Id="rId14" Type="http://schemas.openxmlformats.org/officeDocument/2006/relationships/tags" Target="../tags/tag291.xml"/><Relationship Id="rId22" Type="http://schemas.openxmlformats.org/officeDocument/2006/relationships/tags" Target="../tags/tag299.xml"/><Relationship Id="rId27" Type="http://schemas.openxmlformats.org/officeDocument/2006/relationships/tags" Target="../tags/tag304.xml"/><Relationship Id="rId30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tags" Target="../tags/tag319.xml"/><Relationship Id="rId18" Type="http://schemas.openxmlformats.org/officeDocument/2006/relationships/tags" Target="../tags/tag324.xml"/><Relationship Id="rId26" Type="http://schemas.openxmlformats.org/officeDocument/2006/relationships/tags" Target="../tags/tag332.xml"/><Relationship Id="rId21" Type="http://schemas.openxmlformats.org/officeDocument/2006/relationships/tags" Target="../tags/tag327.xml"/><Relationship Id="rId34" Type="http://schemas.openxmlformats.org/officeDocument/2006/relationships/tags" Target="../tags/tag340.xml"/><Relationship Id="rId7" Type="http://schemas.openxmlformats.org/officeDocument/2006/relationships/tags" Target="../tags/tag313.xml"/><Relationship Id="rId12" Type="http://schemas.openxmlformats.org/officeDocument/2006/relationships/tags" Target="../tags/tag318.xml"/><Relationship Id="rId17" Type="http://schemas.openxmlformats.org/officeDocument/2006/relationships/tags" Target="../tags/tag323.xml"/><Relationship Id="rId25" Type="http://schemas.openxmlformats.org/officeDocument/2006/relationships/tags" Target="../tags/tag331.xml"/><Relationship Id="rId33" Type="http://schemas.openxmlformats.org/officeDocument/2006/relationships/tags" Target="../tags/tag339.xml"/><Relationship Id="rId2" Type="http://schemas.openxmlformats.org/officeDocument/2006/relationships/tags" Target="../tags/tag308.xml"/><Relationship Id="rId16" Type="http://schemas.openxmlformats.org/officeDocument/2006/relationships/tags" Target="../tags/tag322.xml"/><Relationship Id="rId20" Type="http://schemas.openxmlformats.org/officeDocument/2006/relationships/tags" Target="../tags/tag326.xml"/><Relationship Id="rId29" Type="http://schemas.openxmlformats.org/officeDocument/2006/relationships/tags" Target="../tags/tag335.xml"/><Relationship Id="rId1" Type="http://schemas.openxmlformats.org/officeDocument/2006/relationships/tags" Target="../tags/tag307.xml"/><Relationship Id="rId6" Type="http://schemas.openxmlformats.org/officeDocument/2006/relationships/tags" Target="../tags/tag312.xml"/><Relationship Id="rId11" Type="http://schemas.openxmlformats.org/officeDocument/2006/relationships/tags" Target="../tags/tag317.xml"/><Relationship Id="rId24" Type="http://schemas.openxmlformats.org/officeDocument/2006/relationships/tags" Target="../tags/tag330.xml"/><Relationship Id="rId32" Type="http://schemas.openxmlformats.org/officeDocument/2006/relationships/tags" Target="../tags/tag338.xml"/><Relationship Id="rId37" Type="http://schemas.openxmlformats.org/officeDocument/2006/relationships/slideLayout" Target="../slideLayouts/slideLayout7.xml"/><Relationship Id="rId5" Type="http://schemas.openxmlformats.org/officeDocument/2006/relationships/tags" Target="../tags/tag311.xml"/><Relationship Id="rId15" Type="http://schemas.openxmlformats.org/officeDocument/2006/relationships/tags" Target="../tags/tag321.xml"/><Relationship Id="rId23" Type="http://schemas.openxmlformats.org/officeDocument/2006/relationships/tags" Target="../tags/tag329.xml"/><Relationship Id="rId28" Type="http://schemas.openxmlformats.org/officeDocument/2006/relationships/tags" Target="../tags/tag334.xml"/><Relationship Id="rId36" Type="http://schemas.openxmlformats.org/officeDocument/2006/relationships/tags" Target="../tags/tag342.xml"/><Relationship Id="rId10" Type="http://schemas.openxmlformats.org/officeDocument/2006/relationships/tags" Target="../tags/tag316.xml"/><Relationship Id="rId19" Type="http://schemas.openxmlformats.org/officeDocument/2006/relationships/tags" Target="../tags/tag325.xml"/><Relationship Id="rId31" Type="http://schemas.openxmlformats.org/officeDocument/2006/relationships/tags" Target="../tags/tag337.xml"/><Relationship Id="rId4" Type="http://schemas.openxmlformats.org/officeDocument/2006/relationships/tags" Target="../tags/tag310.xml"/><Relationship Id="rId9" Type="http://schemas.openxmlformats.org/officeDocument/2006/relationships/tags" Target="../tags/tag315.xml"/><Relationship Id="rId14" Type="http://schemas.openxmlformats.org/officeDocument/2006/relationships/tags" Target="../tags/tag320.xml"/><Relationship Id="rId22" Type="http://schemas.openxmlformats.org/officeDocument/2006/relationships/tags" Target="../tags/tag328.xml"/><Relationship Id="rId27" Type="http://schemas.openxmlformats.org/officeDocument/2006/relationships/tags" Target="../tags/tag333.xml"/><Relationship Id="rId30" Type="http://schemas.openxmlformats.org/officeDocument/2006/relationships/tags" Target="../tags/tag336.xml"/><Relationship Id="rId35" Type="http://schemas.openxmlformats.org/officeDocument/2006/relationships/tags" Target="../tags/tag341.xml"/><Relationship Id="rId8" Type="http://schemas.openxmlformats.org/officeDocument/2006/relationships/tags" Target="../tags/tag314.xml"/><Relationship Id="rId3" Type="http://schemas.openxmlformats.org/officeDocument/2006/relationships/tags" Target="../tags/tag30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tags" Target="../tags/tag26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40.xml"/><Relationship Id="rId18" Type="http://schemas.openxmlformats.org/officeDocument/2006/relationships/tags" Target="../tags/tag45.xml"/><Relationship Id="rId26" Type="http://schemas.openxmlformats.org/officeDocument/2006/relationships/tags" Target="../tags/tag53.xml"/><Relationship Id="rId3" Type="http://schemas.openxmlformats.org/officeDocument/2006/relationships/tags" Target="../tags/tag30.xml"/><Relationship Id="rId21" Type="http://schemas.openxmlformats.org/officeDocument/2006/relationships/tags" Target="../tags/tag48.xml"/><Relationship Id="rId34" Type="http://schemas.openxmlformats.org/officeDocument/2006/relationships/slideLayout" Target="../slideLayouts/slideLayout7.xml"/><Relationship Id="rId7" Type="http://schemas.openxmlformats.org/officeDocument/2006/relationships/tags" Target="../tags/tag34.xml"/><Relationship Id="rId12" Type="http://schemas.openxmlformats.org/officeDocument/2006/relationships/tags" Target="../tags/tag39.xml"/><Relationship Id="rId17" Type="http://schemas.openxmlformats.org/officeDocument/2006/relationships/tags" Target="../tags/tag44.xml"/><Relationship Id="rId25" Type="http://schemas.openxmlformats.org/officeDocument/2006/relationships/tags" Target="../tags/tag52.xml"/><Relationship Id="rId33" Type="http://schemas.openxmlformats.org/officeDocument/2006/relationships/tags" Target="../tags/tag60.xml"/><Relationship Id="rId2" Type="http://schemas.openxmlformats.org/officeDocument/2006/relationships/tags" Target="../tags/tag29.xml"/><Relationship Id="rId16" Type="http://schemas.openxmlformats.org/officeDocument/2006/relationships/tags" Target="../tags/tag43.xml"/><Relationship Id="rId20" Type="http://schemas.openxmlformats.org/officeDocument/2006/relationships/tags" Target="../tags/tag47.xml"/><Relationship Id="rId29" Type="http://schemas.openxmlformats.org/officeDocument/2006/relationships/tags" Target="../tags/tag56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11" Type="http://schemas.openxmlformats.org/officeDocument/2006/relationships/tags" Target="../tags/tag38.xml"/><Relationship Id="rId24" Type="http://schemas.openxmlformats.org/officeDocument/2006/relationships/tags" Target="../tags/tag51.xml"/><Relationship Id="rId32" Type="http://schemas.openxmlformats.org/officeDocument/2006/relationships/tags" Target="../tags/tag59.xml"/><Relationship Id="rId5" Type="http://schemas.openxmlformats.org/officeDocument/2006/relationships/tags" Target="../tags/tag32.xml"/><Relationship Id="rId15" Type="http://schemas.openxmlformats.org/officeDocument/2006/relationships/tags" Target="../tags/tag42.xml"/><Relationship Id="rId23" Type="http://schemas.openxmlformats.org/officeDocument/2006/relationships/tags" Target="../tags/tag50.xml"/><Relationship Id="rId28" Type="http://schemas.openxmlformats.org/officeDocument/2006/relationships/tags" Target="../tags/tag55.xml"/><Relationship Id="rId10" Type="http://schemas.openxmlformats.org/officeDocument/2006/relationships/tags" Target="../tags/tag37.xml"/><Relationship Id="rId19" Type="http://schemas.openxmlformats.org/officeDocument/2006/relationships/tags" Target="../tags/tag46.xml"/><Relationship Id="rId31" Type="http://schemas.openxmlformats.org/officeDocument/2006/relationships/tags" Target="../tags/tag58.xml"/><Relationship Id="rId4" Type="http://schemas.openxmlformats.org/officeDocument/2006/relationships/tags" Target="../tags/tag31.xml"/><Relationship Id="rId9" Type="http://schemas.openxmlformats.org/officeDocument/2006/relationships/tags" Target="../tags/tag36.xml"/><Relationship Id="rId14" Type="http://schemas.openxmlformats.org/officeDocument/2006/relationships/tags" Target="../tags/tag41.xml"/><Relationship Id="rId22" Type="http://schemas.openxmlformats.org/officeDocument/2006/relationships/tags" Target="../tags/tag49.xml"/><Relationship Id="rId27" Type="http://schemas.openxmlformats.org/officeDocument/2006/relationships/tags" Target="../tags/tag54.xml"/><Relationship Id="rId30" Type="http://schemas.openxmlformats.org/officeDocument/2006/relationships/tags" Target="../tags/tag57.xml"/><Relationship Id="rId8" Type="http://schemas.openxmlformats.org/officeDocument/2006/relationships/tags" Target="../tags/tag3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26" Type="http://schemas.openxmlformats.org/officeDocument/2006/relationships/tags" Target="../tags/tag86.xml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5" Type="http://schemas.openxmlformats.org/officeDocument/2006/relationships/tags" Target="../tags/tag85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29" Type="http://schemas.openxmlformats.org/officeDocument/2006/relationships/tags" Target="../tags/tag89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24" Type="http://schemas.openxmlformats.org/officeDocument/2006/relationships/tags" Target="../tags/tag84.xml"/><Relationship Id="rId32" Type="http://schemas.openxmlformats.org/officeDocument/2006/relationships/slideLayout" Target="../slideLayouts/slideLayout7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tags" Target="../tags/tag83.xml"/><Relationship Id="rId28" Type="http://schemas.openxmlformats.org/officeDocument/2006/relationships/tags" Target="../tags/tag88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31" Type="http://schemas.openxmlformats.org/officeDocument/2006/relationships/tags" Target="../tags/tag91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tags" Target="../tags/tag82.xml"/><Relationship Id="rId27" Type="http://schemas.openxmlformats.org/officeDocument/2006/relationships/tags" Target="../tags/tag87.xml"/><Relationship Id="rId30" Type="http://schemas.openxmlformats.org/officeDocument/2006/relationships/tags" Target="../tags/tag90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tags" Target="../tags/tag104.xml"/><Relationship Id="rId18" Type="http://schemas.openxmlformats.org/officeDocument/2006/relationships/tags" Target="../tags/tag109.xml"/><Relationship Id="rId26" Type="http://schemas.openxmlformats.org/officeDocument/2006/relationships/tags" Target="../tags/tag117.xml"/><Relationship Id="rId39" Type="http://schemas.openxmlformats.org/officeDocument/2006/relationships/tags" Target="../tags/tag130.xml"/><Relationship Id="rId21" Type="http://schemas.openxmlformats.org/officeDocument/2006/relationships/tags" Target="../tags/tag112.xml"/><Relationship Id="rId34" Type="http://schemas.openxmlformats.org/officeDocument/2006/relationships/tags" Target="../tags/tag125.xml"/><Relationship Id="rId42" Type="http://schemas.openxmlformats.org/officeDocument/2006/relationships/tags" Target="../tags/tag133.xml"/><Relationship Id="rId47" Type="http://schemas.openxmlformats.org/officeDocument/2006/relationships/slideLayout" Target="../slideLayouts/slideLayout7.xml"/><Relationship Id="rId7" Type="http://schemas.openxmlformats.org/officeDocument/2006/relationships/tags" Target="../tags/tag98.xml"/><Relationship Id="rId2" Type="http://schemas.openxmlformats.org/officeDocument/2006/relationships/tags" Target="../tags/tag93.xml"/><Relationship Id="rId16" Type="http://schemas.openxmlformats.org/officeDocument/2006/relationships/tags" Target="../tags/tag107.xml"/><Relationship Id="rId29" Type="http://schemas.openxmlformats.org/officeDocument/2006/relationships/tags" Target="../tags/tag120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tags" Target="../tags/tag102.xml"/><Relationship Id="rId24" Type="http://schemas.openxmlformats.org/officeDocument/2006/relationships/tags" Target="../tags/tag115.xml"/><Relationship Id="rId32" Type="http://schemas.openxmlformats.org/officeDocument/2006/relationships/tags" Target="../tags/tag123.xml"/><Relationship Id="rId37" Type="http://schemas.openxmlformats.org/officeDocument/2006/relationships/tags" Target="../tags/tag128.xml"/><Relationship Id="rId40" Type="http://schemas.openxmlformats.org/officeDocument/2006/relationships/tags" Target="../tags/tag131.xml"/><Relationship Id="rId45" Type="http://schemas.openxmlformats.org/officeDocument/2006/relationships/tags" Target="../tags/tag136.xml"/><Relationship Id="rId5" Type="http://schemas.openxmlformats.org/officeDocument/2006/relationships/tags" Target="../tags/tag96.xml"/><Relationship Id="rId15" Type="http://schemas.openxmlformats.org/officeDocument/2006/relationships/tags" Target="../tags/tag106.xml"/><Relationship Id="rId23" Type="http://schemas.openxmlformats.org/officeDocument/2006/relationships/tags" Target="../tags/tag114.xml"/><Relationship Id="rId28" Type="http://schemas.openxmlformats.org/officeDocument/2006/relationships/tags" Target="../tags/tag119.xml"/><Relationship Id="rId36" Type="http://schemas.openxmlformats.org/officeDocument/2006/relationships/tags" Target="../tags/tag127.xml"/><Relationship Id="rId10" Type="http://schemas.openxmlformats.org/officeDocument/2006/relationships/tags" Target="../tags/tag101.xml"/><Relationship Id="rId19" Type="http://schemas.openxmlformats.org/officeDocument/2006/relationships/tags" Target="../tags/tag110.xml"/><Relationship Id="rId31" Type="http://schemas.openxmlformats.org/officeDocument/2006/relationships/tags" Target="../tags/tag122.xml"/><Relationship Id="rId44" Type="http://schemas.openxmlformats.org/officeDocument/2006/relationships/tags" Target="../tags/tag135.xml"/><Relationship Id="rId4" Type="http://schemas.openxmlformats.org/officeDocument/2006/relationships/tags" Target="../tags/tag95.xml"/><Relationship Id="rId9" Type="http://schemas.openxmlformats.org/officeDocument/2006/relationships/tags" Target="../tags/tag100.xml"/><Relationship Id="rId14" Type="http://schemas.openxmlformats.org/officeDocument/2006/relationships/tags" Target="../tags/tag105.xml"/><Relationship Id="rId22" Type="http://schemas.openxmlformats.org/officeDocument/2006/relationships/tags" Target="../tags/tag113.xml"/><Relationship Id="rId27" Type="http://schemas.openxmlformats.org/officeDocument/2006/relationships/tags" Target="../tags/tag118.xml"/><Relationship Id="rId30" Type="http://schemas.openxmlformats.org/officeDocument/2006/relationships/tags" Target="../tags/tag121.xml"/><Relationship Id="rId35" Type="http://schemas.openxmlformats.org/officeDocument/2006/relationships/tags" Target="../tags/tag126.xml"/><Relationship Id="rId43" Type="http://schemas.openxmlformats.org/officeDocument/2006/relationships/tags" Target="../tags/tag134.xml"/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12" Type="http://schemas.openxmlformats.org/officeDocument/2006/relationships/tags" Target="../tags/tag103.xml"/><Relationship Id="rId17" Type="http://schemas.openxmlformats.org/officeDocument/2006/relationships/tags" Target="../tags/tag108.xml"/><Relationship Id="rId25" Type="http://schemas.openxmlformats.org/officeDocument/2006/relationships/tags" Target="../tags/tag116.xml"/><Relationship Id="rId33" Type="http://schemas.openxmlformats.org/officeDocument/2006/relationships/tags" Target="../tags/tag124.xml"/><Relationship Id="rId38" Type="http://schemas.openxmlformats.org/officeDocument/2006/relationships/tags" Target="../tags/tag129.xml"/><Relationship Id="rId46" Type="http://schemas.openxmlformats.org/officeDocument/2006/relationships/tags" Target="../tags/tag137.xml"/><Relationship Id="rId20" Type="http://schemas.openxmlformats.org/officeDocument/2006/relationships/tags" Target="../tags/tag111.xml"/><Relationship Id="rId4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51.xml"/><Relationship Id="rId18" Type="http://schemas.openxmlformats.org/officeDocument/2006/relationships/tags" Target="../tags/tag156.xml"/><Relationship Id="rId26" Type="http://schemas.openxmlformats.org/officeDocument/2006/relationships/tags" Target="../tags/tag164.xml"/><Relationship Id="rId3" Type="http://schemas.openxmlformats.org/officeDocument/2006/relationships/tags" Target="../tags/tag141.xml"/><Relationship Id="rId21" Type="http://schemas.openxmlformats.org/officeDocument/2006/relationships/tags" Target="../tags/tag159.xml"/><Relationship Id="rId34" Type="http://schemas.openxmlformats.org/officeDocument/2006/relationships/tags" Target="../tags/tag172.xml"/><Relationship Id="rId7" Type="http://schemas.openxmlformats.org/officeDocument/2006/relationships/tags" Target="../tags/tag145.xml"/><Relationship Id="rId12" Type="http://schemas.openxmlformats.org/officeDocument/2006/relationships/tags" Target="../tags/tag150.xml"/><Relationship Id="rId17" Type="http://schemas.openxmlformats.org/officeDocument/2006/relationships/tags" Target="../tags/tag155.xml"/><Relationship Id="rId25" Type="http://schemas.openxmlformats.org/officeDocument/2006/relationships/tags" Target="../tags/tag163.xml"/><Relationship Id="rId33" Type="http://schemas.openxmlformats.org/officeDocument/2006/relationships/tags" Target="../tags/tag171.xml"/><Relationship Id="rId2" Type="http://schemas.openxmlformats.org/officeDocument/2006/relationships/tags" Target="../tags/tag140.xml"/><Relationship Id="rId16" Type="http://schemas.openxmlformats.org/officeDocument/2006/relationships/tags" Target="../tags/tag154.xml"/><Relationship Id="rId20" Type="http://schemas.openxmlformats.org/officeDocument/2006/relationships/tags" Target="../tags/tag158.xml"/><Relationship Id="rId29" Type="http://schemas.openxmlformats.org/officeDocument/2006/relationships/tags" Target="../tags/tag167.xml"/><Relationship Id="rId1" Type="http://schemas.openxmlformats.org/officeDocument/2006/relationships/tags" Target="../tags/tag139.xml"/><Relationship Id="rId6" Type="http://schemas.openxmlformats.org/officeDocument/2006/relationships/tags" Target="../tags/tag144.xml"/><Relationship Id="rId11" Type="http://schemas.openxmlformats.org/officeDocument/2006/relationships/tags" Target="../tags/tag149.xml"/><Relationship Id="rId24" Type="http://schemas.openxmlformats.org/officeDocument/2006/relationships/tags" Target="../tags/tag162.xml"/><Relationship Id="rId32" Type="http://schemas.openxmlformats.org/officeDocument/2006/relationships/tags" Target="../tags/tag170.xml"/><Relationship Id="rId5" Type="http://schemas.openxmlformats.org/officeDocument/2006/relationships/tags" Target="../tags/tag143.xml"/><Relationship Id="rId15" Type="http://schemas.openxmlformats.org/officeDocument/2006/relationships/tags" Target="../tags/tag153.xml"/><Relationship Id="rId23" Type="http://schemas.openxmlformats.org/officeDocument/2006/relationships/tags" Target="../tags/tag161.xml"/><Relationship Id="rId28" Type="http://schemas.openxmlformats.org/officeDocument/2006/relationships/tags" Target="../tags/tag166.xml"/><Relationship Id="rId36" Type="http://schemas.openxmlformats.org/officeDocument/2006/relationships/slideLayout" Target="../slideLayouts/slideLayout7.xml"/><Relationship Id="rId10" Type="http://schemas.openxmlformats.org/officeDocument/2006/relationships/tags" Target="../tags/tag148.xml"/><Relationship Id="rId19" Type="http://schemas.openxmlformats.org/officeDocument/2006/relationships/tags" Target="../tags/tag157.xml"/><Relationship Id="rId31" Type="http://schemas.openxmlformats.org/officeDocument/2006/relationships/tags" Target="../tags/tag169.xml"/><Relationship Id="rId4" Type="http://schemas.openxmlformats.org/officeDocument/2006/relationships/tags" Target="../tags/tag142.xml"/><Relationship Id="rId9" Type="http://schemas.openxmlformats.org/officeDocument/2006/relationships/tags" Target="../tags/tag147.xml"/><Relationship Id="rId14" Type="http://schemas.openxmlformats.org/officeDocument/2006/relationships/tags" Target="../tags/tag152.xml"/><Relationship Id="rId22" Type="http://schemas.openxmlformats.org/officeDocument/2006/relationships/tags" Target="../tags/tag160.xml"/><Relationship Id="rId27" Type="http://schemas.openxmlformats.org/officeDocument/2006/relationships/tags" Target="../tags/tag165.xml"/><Relationship Id="rId30" Type="http://schemas.openxmlformats.org/officeDocument/2006/relationships/tags" Target="../tags/tag168.xml"/><Relationship Id="rId35" Type="http://schemas.openxmlformats.org/officeDocument/2006/relationships/tags" Target="../tags/tag173.xml"/><Relationship Id="rId8" Type="http://schemas.openxmlformats.org/officeDocument/2006/relationships/tags" Target="../tags/tag146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86.xml"/><Relationship Id="rId18" Type="http://schemas.openxmlformats.org/officeDocument/2006/relationships/tags" Target="../tags/tag191.xml"/><Relationship Id="rId26" Type="http://schemas.openxmlformats.org/officeDocument/2006/relationships/tags" Target="../tags/tag199.xml"/><Relationship Id="rId39" Type="http://schemas.openxmlformats.org/officeDocument/2006/relationships/slideLayout" Target="../slideLayouts/slideLayout7.xml"/><Relationship Id="rId21" Type="http://schemas.openxmlformats.org/officeDocument/2006/relationships/tags" Target="../tags/tag194.xml"/><Relationship Id="rId34" Type="http://schemas.openxmlformats.org/officeDocument/2006/relationships/tags" Target="../tags/tag207.xml"/><Relationship Id="rId7" Type="http://schemas.openxmlformats.org/officeDocument/2006/relationships/tags" Target="../tags/tag180.xml"/><Relationship Id="rId12" Type="http://schemas.openxmlformats.org/officeDocument/2006/relationships/tags" Target="../tags/tag185.xml"/><Relationship Id="rId17" Type="http://schemas.openxmlformats.org/officeDocument/2006/relationships/tags" Target="../tags/tag190.xml"/><Relationship Id="rId25" Type="http://schemas.openxmlformats.org/officeDocument/2006/relationships/tags" Target="../tags/tag198.xml"/><Relationship Id="rId33" Type="http://schemas.openxmlformats.org/officeDocument/2006/relationships/tags" Target="../tags/tag206.xml"/><Relationship Id="rId38" Type="http://schemas.openxmlformats.org/officeDocument/2006/relationships/tags" Target="../tags/tag211.xml"/><Relationship Id="rId2" Type="http://schemas.openxmlformats.org/officeDocument/2006/relationships/tags" Target="../tags/tag175.xml"/><Relationship Id="rId16" Type="http://schemas.openxmlformats.org/officeDocument/2006/relationships/tags" Target="../tags/tag189.xml"/><Relationship Id="rId20" Type="http://schemas.openxmlformats.org/officeDocument/2006/relationships/tags" Target="../tags/tag193.xml"/><Relationship Id="rId29" Type="http://schemas.openxmlformats.org/officeDocument/2006/relationships/tags" Target="../tags/tag202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tags" Target="../tags/tag184.xml"/><Relationship Id="rId24" Type="http://schemas.openxmlformats.org/officeDocument/2006/relationships/tags" Target="../tags/tag197.xml"/><Relationship Id="rId32" Type="http://schemas.openxmlformats.org/officeDocument/2006/relationships/tags" Target="../tags/tag205.xml"/><Relationship Id="rId37" Type="http://schemas.openxmlformats.org/officeDocument/2006/relationships/tags" Target="../tags/tag210.xml"/><Relationship Id="rId5" Type="http://schemas.openxmlformats.org/officeDocument/2006/relationships/tags" Target="../tags/tag178.xml"/><Relationship Id="rId15" Type="http://schemas.openxmlformats.org/officeDocument/2006/relationships/tags" Target="../tags/tag188.xml"/><Relationship Id="rId23" Type="http://schemas.openxmlformats.org/officeDocument/2006/relationships/tags" Target="../tags/tag196.xml"/><Relationship Id="rId28" Type="http://schemas.openxmlformats.org/officeDocument/2006/relationships/tags" Target="../tags/tag201.xml"/><Relationship Id="rId36" Type="http://schemas.openxmlformats.org/officeDocument/2006/relationships/tags" Target="../tags/tag209.xml"/><Relationship Id="rId10" Type="http://schemas.openxmlformats.org/officeDocument/2006/relationships/tags" Target="../tags/tag183.xml"/><Relationship Id="rId19" Type="http://schemas.openxmlformats.org/officeDocument/2006/relationships/tags" Target="../tags/tag192.xml"/><Relationship Id="rId31" Type="http://schemas.openxmlformats.org/officeDocument/2006/relationships/tags" Target="../tags/tag204.xml"/><Relationship Id="rId4" Type="http://schemas.openxmlformats.org/officeDocument/2006/relationships/tags" Target="../tags/tag177.xml"/><Relationship Id="rId9" Type="http://schemas.openxmlformats.org/officeDocument/2006/relationships/tags" Target="../tags/tag182.xml"/><Relationship Id="rId14" Type="http://schemas.openxmlformats.org/officeDocument/2006/relationships/tags" Target="../tags/tag187.xml"/><Relationship Id="rId22" Type="http://schemas.openxmlformats.org/officeDocument/2006/relationships/tags" Target="../tags/tag195.xml"/><Relationship Id="rId27" Type="http://schemas.openxmlformats.org/officeDocument/2006/relationships/tags" Target="../tags/tag200.xml"/><Relationship Id="rId30" Type="http://schemas.openxmlformats.org/officeDocument/2006/relationships/tags" Target="../tags/tag203.xml"/><Relationship Id="rId35" Type="http://schemas.openxmlformats.org/officeDocument/2006/relationships/tags" Target="../tags/tag208.xml"/><Relationship Id="rId8" Type="http://schemas.openxmlformats.org/officeDocument/2006/relationships/tags" Target="../tags/tag181.xml"/><Relationship Id="rId3" Type="http://schemas.openxmlformats.org/officeDocument/2006/relationships/tags" Target="../tags/tag17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6AC2D262-84F0-AF2F-D1D8-D984783149D9}"/>
              </a:ext>
            </a:extLst>
          </p:cNvPr>
          <p:cNvGrpSpPr/>
          <p:nvPr/>
        </p:nvGrpSpPr>
        <p:grpSpPr>
          <a:xfrm>
            <a:off x="660400" y="4507287"/>
            <a:ext cx="1681480" cy="504381"/>
            <a:chOff x="660400" y="4683431"/>
            <a:chExt cx="1681480" cy="504381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id="{0D0CCB7F-9A40-E891-96D5-677527EEBEC2}"/>
                </a:ext>
              </a:extLst>
            </p:cNvPr>
            <p:cNvSpPr/>
            <p:nvPr/>
          </p:nvSpPr>
          <p:spPr>
            <a:xfrm>
              <a:off x="660400" y="4683431"/>
              <a:ext cx="1681480" cy="504381"/>
            </a:xfrm>
            <a:prstGeom prst="roundRect">
              <a:avLst>
                <a:gd name="adj" fmla="val 6595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  <a:ln>
              <a:solidFill>
                <a:schemeClr val="bg1"/>
              </a:solidFill>
            </a:ln>
            <a:effectLst>
              <a:outerShdw blurRad="177800" dist="889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F7B2FB2-BEE5-F852-8A38-D9FAFA65BA19}"/>
                </a:ext>
              </a:extLst>
            </p:cNvPr>
            <p:cNvSpPr txBox="1"/>
            <p:nvPr/>
          </p:nvSpPr>
          <p:spPr>
            <a:xfrm>
              <a:off x="808643" y="4797122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>
                  <a:solidFill>
                    <a:schemeClr val="bg1"/>
                  </a:solidFill>
                </a:rPr>
                <a:t>汇报人：咖啡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7FC70D6-9FCA-7A9A-D392-9E86C5B25456}"/>
              </a:ext>
            </a:extLst>
          </p:cNvPr>
          <p:cNvSpPr txBox="1"/>
          <p:nvPr/>
        </p:nvSpPr>
        <p:spPr>
          <a:xfrm>
            <a:off x="708431" y="2854499"/>
            <a:ext cx="612468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咖啡智能化示范工作汇报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31A02DA-AD3D-2312-2165-F11F13581722}"/>
              </a:ext>
            </a:extLst>
          </p:cNvPr>
          <p:cNvGrpSpPr/>
          <p:nvPr/>
        </p:nvGrpSpPr>
        <p:grpSpPr>
          <a:xfrm>
            <a:off x="7669057" y="1170271"/>
            <a:ext cx="3722843" cy="3716201"/>
            <a:chOff x="7669057" y="1287001"/>
            <a:chExt cx="3722843" cy="3716201"/>
          </a:xfrm>
        </p:grpSpPr>
        <p:sp>
          <p:nvSpPr>
            <p:cNvPr id="4" name="Rectangle 48">
              <a:extLst>
                <a:ext uri="{FF2B5EF4-FFF2-40B4-BE49-F238E27FC236}">
                  <a16:creationId xmlns:a16="http://schemas.microsoft.com/office/drawing/2014/main" id="{387E9945-E7CE-B3F4-CE0E-5FCF121BA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269" y="2905259"/>
              <a:ext cx="1440418" cy="13195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92100" dir="5400000" algn="t" rotWithShape="0">
                <a:schemeClr val="accent1">
                  <a:lumMod val="50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Rectangle 49">
              <a:extLst>
                <a:ext uri="{FF2B5EF4-FFF2-40B4-BE49-F238E27FC236}">
                  <a16:creationId xmlns:a16="http://schemas.microsoft.com/office/drawing/2014/main" id="{9E36F098-D641-1055-089D-CA3552813B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2365236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50">
              <a:extLst>
                <a:ext uri="{FF2B5EF4-FFF2-40B4-BE49-F238E27FC236}">
                  <a16:creationId xmlns:a16="http://schemas.microsoft.com/office/drawing/2014/main" id="{1BC5C875-4251-895E-A1E2-533713F50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212690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51">
              <a:extLst>
                <a:ext uri="{FF2B5EF4-FFF2-40B4-BE49-F238E27FC236}">
                  <a16:creationId xmlns:a16="http://schemas.microsoft.com/office/drawing/2014/main" id="{E7AE3DC7-F0EF-9438-9700-D7E62451E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2365236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52">
              <a:extLst>
                <a:ext uri="{FF2B5EF4-FFF2-40B4-BE49-F238E27FC236}">
                  <a16:creationId xmlns:a16="http://schemas.microsoft.com/office/drawing/2014/main" id="{E0D95E64-71F4-1CB6-B5B3-BD5848148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2126902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53">
              <a:extLst>
                <a:ext uri="{FF2B5EF4-FFF2-40B4-BE49-F238E27FC236}">
                  <a16:creationId xmlns:a16="http://schemas.microsoft.com/office/drawing/2014/main" id="{52411FB0-43A4-09B2-FFED-BC494559A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2365236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54">
              <a:extLst>
                <a:ext uri="{FF2B5EF4-FFF2-40B4-BE49-F238E27FC236}">
                  <a16:creationId xmlns:a16="http://schemas.microsoft.com/office/drawing/2014/main" id="{1B5BA42E-E64E-5B6D-86D8-173771F80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212690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55">
              <a:extLst>
                <a:ext uri="{FF2B5EF4-FFF2-40B4-BE49-F238E27FC236}">
                  <a16:creationId xmlns:a16="http://schemas.microsoft.com/office/drawing/2014/main" id="{D09D47B9-98FC-2E7D-82C5-1DC63DBB6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2365236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56">
              <a:extLst>
                <a:ext uri="{FF2B5EF4-FFF2-40B4-BE49-F238E27FC236}">
                  <a16:creationId xmlns:a16="http://schemas.microsoft.com/office/drawing/2014/main" id="{5903EED7-6E02-C507-3450-CBBEE1718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2126902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7">
              <a:extLst>
                <a:ext uri="{FF2B5EF4-FFF2-40B4-BE49-F238E27FC236}">
                  <a16:creationId xmlns:a16="http://schemas.microsoft.com/office/drawing/2014/main" id="{A460AB89-8C70-735B-4652-8C8D8B02F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864025"/>
              <a:ext cx="360256" cy="12067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58">
              <a:extLst>
                <a:ext uri="{FF2B5EF4-FFF2-40B4-BE49-F238E27FC236}">
                  <a16:creationId xmlns:a16="http://schemas.microsoft.com/office/drawing/2014/main" id="{4FFCD2B4-FCD8-9807-33DA-A20540923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864025"/>
              <a:ext cx="119682" cy="120675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59">
              <a:extLst>
                <a:ext uri="{FF2B5EF4-FFF2-40B4-BE49-F238E27FC236}">
                  <a16:creationId xmlns:a16="http://schemas.microsoft.com/office/drawing/2014/main" id="{F4CE8F11-5E14-2FFC-D7DF-977EFBAA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625692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0">
              <a:extLst>
                <a:ext uri="{FF2B5EF4-FFF2-40B4-BE49-F238E27FC236}">
                  <a16:creationId xmlns:a16="http://schemas.microsoft.com/office/drawing/2014/main" id="{F14C1872-8848-4133-4949-1056A87BA2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62569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1">
              <a:extLst>
                <a:ext uri="{FF2B5EF4-FFF2-40B4-BE49-F238E27FC236}">
                  <a16:creationId xmlns:a16="http://schemas.microsoft.com/office/drawing/2014/main" id="{4DA2F753-B6AA-C87B-4CF9-3DF945268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145403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62">
              <a:extLst>
                <a:ext uri="{FF2B5EF4-FFF2-40B4-BE49-F238E27FC236}">
                  <a16:creationId xmlns:a16="http://schemas.microsoft.com/office/drawing/2014/main" id="{CF225B81-258D-4C76-7B88-74AC95939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145403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63">
              <a:extLst>
                <a:ext uri="{FF2B5EF4-FFF2-40B4-BE49-F238E27FC236}">
                  <a16:creationId xmlns:a16="http://schemas.microsoft.com/office/drawing/2014/main" id="{73092F3D-37CB-7AF1-8653-35ADF3712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385547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E60A29C2-E4E7-2418-3251-3F8E9552A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385547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5">
              <a:extLst>
                <a:ext uri="{FF2B5EF4-FFF2-40B4-BE49-F238E27FC236}">
                  <a16:creationId xmlns:a16="http://schemas.microsoft.com/office/drawing/2014/main" id="{41C1DA4A-E2C1-484C-1359-3F60AE140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4404048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BDA2897B-703A-CDBC-D048-DD59D3A1A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4884336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7">
              <a:extLst>
                <a:ext uri="{FF2B5EF4-FFF2-40B4-BE49-F238E27FC236}">
                  <a16:creationId xmlns:a16="http://schemas.microsoft.com/office/drawing/2014/main" id="{1CBA2BE7-7891-D170-8929-DC6702ABB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4404048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8">
              <a:extLst>
                <a:ext uri="{FF2B5EF4-FFF2-40B4-BE49-F238E27FC236}">
                  <a16:creationId xmlns:a16="http://schemas.microsoft.com/office/drawing/2014/main" id="{E6ADB2BA-04BE-B2F0-ECCE-89062610F3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4884336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9">
              <a:extLst>
                <a:ext uri="{FF2B5EF4-FFF2-40B4-BE49-F238E27FC236}">
                  <a16:creationId xmlns:a16="http://schemas.microsoft.com/office/drawing/2014/main" id="{04F89F98-FCB4-247A-9AE4-1A8CE5D926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4404048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70">
              <a:extLst>
                <a:ext uri="{FF2B5EF4-FFF2-40B4-BE49-F238E27FC236}">
                  <a16:creationId xmlns:a16="http://schemas.microsoft.com/office/drawing/2014/main" id="{D5AAE8D4-ADDC-BA4B-DD91-273875D01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4884336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71">
              <a:extLst>
                <a:ext uri="{FF2B5EF4-FFF2-40B4-BE49-F238E27FC236}">
                  <a16:creationId xmlns:a16="http://schemas.microsoft.com/office/drawing/2014/main" id="{05F2D51B-6055-77EE-5FA4-1551956B0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4404048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2">
              <a:extLst>
                <a:ext uri="{FF2B5EF4-FFF2-40B4-BE49-F238E27FC236}">
                  <a16:creationId xmlns:a16="http://schemas.microsoft.com/office/drawing/2014/main" id="{03C0403E-888A-ED86-2CD9-BD92FAD95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4884336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73">
              <a:extLst>
                <a:ext uri="{FF2B5EF4-FFF2-40B4-BE49-F238E27FC236}">
                  <a16:creationId xmlns:a16="http://schemas.microsoft.com/office/drawing/2014/main" id="{ACB4D05F-0EEC-C4D1-CBFA-61FCE2235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145403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74">
              <a:extLst>
                <a:ext uri="{FF2B5EF4-FFF2-40B4-BE49-F238E27FC236}">
                  <a16:creationId xmlns:a16="http://schemas.microsoft.com/office/drawing/2014/main" id="{6219F221-8105-C354-34FE-24B0971D5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145403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75">
              <a:extLst>
                <a:ext uri="{FF2B5EF4-FFF2-40B4-BE49-F238E27FC236}">
                  <a16:creationId xmlns:a16="http://schemas.microsoft.com/office/drawing/2014/main" id="{9893B36A-0D39-CA14-C236-DEB55A77F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385547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76">
              <a:extLst>
                <a:ext uri="{FF2B5EF4-FFF2-40B4-BE49-F238E27FC236}">
                  <a16:creationId xmlns:a16="http://schemas.microsoft.com/office/drawing/2014/main" id="{359C0261-1BBF-EB09-DDC9-98CD58876D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385547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7">
              <a:extLst>
                <a:ext uri="{FF2B5EF4-FFF2-40B4-BE49-F238E27FC236}">
                  <a16:creationId xmlns:a16="http://schemas.microsoft.com/office/drawing/2014/main" id="{FA7309D5-7871-71B8-AEBB-80BD2EAD2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864025"/>
              <a:ext cx="359651" cy="12067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78">
              <a:extLst>
                <a:ext uri="{FF2B5EF4-FFF2-40B4-BE49-F238E27FC236}">
                  <a16:creationId xmlns:a16="http://schemas.microsoft.com/office/drawing/2014/main" id="{A2347264-169A-C3E4-171F-EF4763A1C2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864025"/>
              <a:ext cx="119078" cy="120675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79">
              <a:extLst>
                <a:ext uri="{FF2B5EF4-FFF2-40B4-BE49-F238E27FC236}">
                  <a16:creationId xmlns:a16="http://schemas.microsoft.com/office/drawing/2014/main" id="{0706459D-583A-13C4-A169-D4DA448D1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625692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80">
              <a:extLst>
                <a:ext uri="{FF2B5EF4-FFF2-40B4-BE49-F238E27FC236}">
                  <a16:creationId xmlns:a16="http://schemas.microsoft.com/office/drawing/2014/main" id="{EB350CCA-C939-BCAD-56CF-1485966964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625692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">
              <a:extLst>
                <a:ext uri="{FF2B5EF4-FFF2-40B4-BE49-F238E27FC236}">
                  <a16:creationId xmlns:a16="http://schemas.microsoft.com/office/drawing/2014/main" id="{0745BF9D-048C-B406-BF4A-5686C073A5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9219" y="2845525"/>
              <a:ext cx="1562518" cy="1439055"/>
            </a:xfrm>
            <a:custGeom>
              <a:avLst/>
              <a:gdLst>
                <a:gd name="T0" fmla="*/ 0 w 2585"/>
                <a:gd name="T1" fmla="*/ 2385 h 2385"/>
                <a:gd name="T2" fmla="*/ 2585 w 2585"/>
                <a:gd name="T3" fmla="*/ 2385 h 2385"/>
                <a:gd name="T4" fmla="*/ 2585 w 2585"/>
                <a:gd name="T5" fmla="*/ 0 h 2385"/>
                <a:gd name="T6" fmla="*/ 0 w 2585"/>
                <a:gd name="T7" fmla="*/ 0 h 2385"/>
                <a:gd name="T8" fmla="*/ 0 w 2585"/>
                <a:gd name="T9" fmla="*/ 2385 h 2385"/>
                <a:gd name="T10" fmla="*/ 200 w 2585"/>
                <a:gd name="T11" fmla="*/ 198 h 2385"/>
                <a:gd name="T12" fmla="*/ 2385 w 2585"/>
                <a:gd name="T13" fmla="*/ 198 h 2385"/>
                <a:gd name="T14" fmla="*/ 2385 w 2585"/>
                <a:gd name="T15" fmla="*/ 2185 h 2385"/>
                <a:gd name="T16" fmla="*/ 200 w 2585"/>
                <a:gd name="T17" fmla="*/ 2185 h 2385"/>
                <a:gd name="T18" fmla="*/ 200 w 2585"/>
                <a:gd name="T19" fmla="*/ 198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5" h="2385">
                  <a:moveTo>
                    <a:pt x="0" y="2385"/>
                  </a:moveTo>
                  <a:lnTo>
                    <a:pt x="2585" y="2385"/>
                  </a:lnTo>
                  <a:lnTo>
                    <a:pt x="2585" y="0"/>
                  </a:lnTo>
                  <a:lnTo>
                    <a:pt x="0" y="0"/>
                  </a:lnTo>
                  <a:lnTo>
                    <a:pt x="0" y="2385"/>
                  </a:lnTo>
                  <a:close/>
                  <a:moveTo>
                    <a:pt x="200" y="198"/>
                  </a:moveTo>
                  <a:lnTo>
                    <a:pt x="2385" y="198"/>
                  </a:lnTo>
                  <a:lnTo>
                    <a:pt x="2385" y="2185"/>
                  </a:lnTo>
                  <a:lnTo>
                    <a:pt x="200" y="2185"/>
                  </a:lnTo>
                  <a:lnTo>
                    <a:pt x="200" y="19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C48B62F8-BF16-50CD-44F6-E6B1B14266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9793" y="3085669"/>
              <a:ext cx="1081371" cy="958767"/>
            </a:xfrm>
            <a:custGeom>
              <a:avLst/>
              <a:gdLst>
                <a:gd name="T0" fmla="*/ 0 w 1789"/>
                <a:gd name="T1" fmla="*/ 1589 h 1589"/>
                <a:gd name="T2" fmla="*/ 1789 w 1789"/>
                <a:gd name="T3" fmla="*/ 1589 h 1589"/>
                <a:gd name="T4" fmla="*/ 1789 w 1789"/>
                <a:gd name="T5" fmla="*/ 0 h 1589"/>
                <a:gd name="T6" fmla="*/ 0 w 1789"/>
                <a:gd name="T7" fmla="*/ 0 h 1589"/>
                <a:gd name="T8" fmla="*/ 0 w 1789"/>
                <a:gd name="T9" fmla="*/ 1589 h 1589"/>
                <a:gd name="T10" fmla="*/ 200 w 1789"/>
                <a:gd name="T11" fmla="*/ 197 h 1589"/>
                <a:gd name="T12" fmla="*/ 1589 w 1789"/>
                <a:gd name="T13" fmla="*/ 197 h 1589"/>
                <a:gd name="T14" fmla="*/ 1589 w 1789"/>
                <a:gd name="T15" fmla="*/ 1391 h 1589"/>
                <a:gd name="T16" fmla="*/ 200 w 1789"/>
                <a:gd name="T17" fmla="*/ 1391 h 1589"/>
                <a:gd name="T18" fmla="*/ 200 w 1789"/>
                <a:gd name="T19" fmla="*/ 197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9" h="1589">
                  <a:moveTo>
                    <a:pt x="0" y="1589"/>
                  </a:moveTo>
                  <a:lnTo>
                    <a:pt x="1789" y="1589"/>
                  </a:lnTo>
                  <a:lnTo>
                    <a:pt x="1789" y="0"/>
                  </a:lnTo>
                  <a:lnTo>
                    <a:pt x="0" y="0"/>
                  </a:lnTo>
                  <a:lnTo>
                    <a:pt x="0" y="1589"/>
                  </a:lnTo>
                  <a:close/>
                  <a:moveTo>
                    <a:pt x="200" y="197"/>
                  </a:moveTo>
                  <a:lnTo>
                    <a:pt x="1589" y="197"/>
                  </a:lnTo>
                  <a:lnTo>
                    <a:pt x="1589" y="1391"/>
                  </a:lnTo>
                  <a:lnTo>
                    <a:pt x="200" y="1391"/>
                  </a:lnTo>
                  <a:lnTo>
                    <a:pt x="200" y="197"/>
                  </a:lnTo>
                  <a:close/>
                </a:path>
              </a:pathLst>
            </a:custGeom>
            <a:solidFill>
              <a:srgbClr val="3F3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83">
              <a:extLst>
                <a:ext uri="{FF2B5EF4-FFF2-40B4-BE49-F238E27FC236}">
                  <a16:creationId xmlns:a16="http://schemas.microsoft.com/office/drawing/2014/main" id="{54870F4B-E9B8-2206-2C16-88CD84F44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1513" y="3325813"/>
              <a:ext cx="119078" cy="47847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114300" dist="1270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CC0B2033-BAC9-4FD4-C5AE-53591DC671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0366" y="3325813"/>
              <a:ext cx="359651" cy="478478"/>
            </a:xfrm>
            <a:custGeom>
              <a:avLst/>
              <a:gdLst>
                <a:gd name="T0" fmla="*/ 0 w 595"/>
                <a:gd name="T1" fmla="*/ 793 h 793"/>
                <a:gd name="T2" fmla="*/ 197 w 595"/>
                <a:gd name="T3" fmla="*/ 793 h 793"/>
                <a:gd name="T4" fmla="*/ 197 w 595"/>
                <a:gd name="T5" fmla="*/ 595 h 793"/>
                <a:gd name="T6" fmla="*/ 398 w 595"/>
                <a:gd name="T7" fmla="*/ 595 h 793"/>
                <a:gd name="T8" fmla="*/ 398 w 595"/>
                <a:gd name="T9" fmla="*/ 793 h 793"/>
                <a:gd name="T10" fmla="*/ 595 w 595"/>
                <a:gd name="T11" fmla="*/ 793 h 793"/>
                <a:gd name="T12" fmla="*/ 595 w 595"/>
                <a:gd name="T13" fmla="*/ 0 h 793"/>
                <a:gd name="T14" fmla="*/ 0 w 595"/>
                <a:gd name="T15" fmla="*/ 0 h 793"/>
                <a:gd name="T16" fmla="*/ 0 w 595"/>
                <a:gd name="T17" fmla="*/ 793 h 793"/>
                <a:gd name="T18" fmla="*/ 398 w 595"/>
                <a:gd name="T19" fmla="*/ 197 h 793"/>
                <a:gd name="T20" fmla="*/ 398 w 595"/>
                <a:gd name="T21" fmla="*/ 395 h 793"/>
                <a:gd name="T22" fmla="*/ 197 w 595"/>
                <a:gd name="T23" fmla="*/ 395 h 793"/>
                <a:gd name="T24" fmla="*/ 197 w 595"/>
                <a:gd name="T25" fmla="*/ 197 h 793"/>
                <a:gd name="T26" fmla="*/ 398 w 595"/>
                <a:gd name="T27" fmla="*/ 19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5" h="793">
                  <a:moveTo>
                    <a:pt x="0" y="793"/>
                  </a:moveTo>
                  <a:lnTo>
                    <a:pt x="197" y="793"/>
                  </a:lnTo>
                  <a:lnTo>
                    <a:pt x="197" y="595"/>
                  </a:lnTo>
                  <a:lnTo>
                    <a:pt x="398" y="595"/>
                  </a:lnTo>
                  <a:lnTo>
                    <a:pt x="398" y="793"/>
                  </a:lnTo>
                  <a:lnTo>
                    <a:pt x="595" y="793"/>
                  </a:lnTo>
                  <a:lnTo>
                    <a:pt x="595" y="0"/>
                  </a:lnTo>
                  <a:lnTo>
                    <a:pt x="0" y="0"/>
                  </a:lnTo>
                  <a:lnTo>
                    <a:pt x="0" y="793"/>
                  </a:lnTo>
                  <a:close/>
                  <a:moveTo>
                    <a:pt x="398" y="197"/>
                  </a:moveTo>
                  <a:lnTo>
                    <a:pt x="398" y="395"/>
                  </a:lnTo>
                  <a:lnTo>
                    <a:pt x="197" y="395"/>
                  </a:lnTo>
                  <a:lnTo>
                    <a:pt x="197" y="197"/>
                  </a:lnTo>
                  <a:lnTo>
                    <a:pt x="398" y="19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114300" dist="1270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5">
              <a:extLst>
                <a:ext uri="{FF2B5EF4-FFF2-40B4-BE49-F238E27FC236}">
                  <a16:creationId xmlns:a16="http://schemas.microsoft.com/office/drawing/2014/main" id="{2C8BB720-9F60-2DBE-442E-58E4EFAC0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057" y="1287001"/>
              <a:ext cx="3722843" cy="1738933"/>
            </a:xfrm>
            <a:custGeom>
              <a:avLst/>
              <a:gdLst>
                <a:gd name="T0" fmla="*/ 2027 w 2306"/>
                <a:gd name="T1" fmla="*/ 521 h 1079"/>
                <a:gd name="T2" fmla="*/ 1970 w 2306"/>
                <a:gd name="T3" fmla="*/ 526 h 1079"/>
                <a:gd name="T4" fmla="*/ 1637 w 2306"/>
                <a:gd name="T5" fmla="*/ 223 h 1079"/>
                <a:gd name="T6" fmla="*/ 1526 w 2306"/>
                <a:gd name="T7" fmla="*/ 242 h 1079"/>
                <a:gd name="T8" fmla="*/ 1153 w 2306"/>
                <a:gd name="T9" fmla="*/ 0 h 1079"/>
                <a:gd name="T10" fmla="*/ 780 w 2306"/>
                <a:gd name="T11" fmla="*/ 242 h 1079"/>
                <a:gd name="T12" fmla="*/ 669 w 2306"/>
                <a:gd name="T13" fmla="*/ 223 h 1079"/>
                <a:gd name="T14" fmla="*/ 336 w 2306"/>
                <a:gd name="T15" fmla="*/ 526 h 1079"/>
                <a:gd name="T16" fmla="*/ 279 w 2306"/>
                <a:gd name="T17" fmla="*/ 521 h 1079"/>
                <a:gd name="T18" fmla="*/ 0 w 2306"/>
                <a:gd name="T19" fmla="*/ 800 h 1079"/>
                <a:gd name="T20" fmla="*/ 297 w 2306"/>
                <a:gd name="T21" fmla="*/ 1079 h 1079"/>
                <a:gd name="T22" fmla="*/ 595 w 2306"/>
                <a:gd name="T23" fmla="*/ 1079 h 1079"/>
                <a:gd name="T24" fmla="*/ 595 w 2306"/>
                <a:gd name="T25" fmla="*/ 1004 h 1079"/>
                <a:gd name="T26" fmla="*/ 297 w 2306"/>
                <a:gd name="T27" fmla="*/ 1004 h 1079"/>
                <a:gd name="T28" fmla="*/ 74 w 2306"/>
                <a:gd name="T29" fmla="*/ 800 h 1079"/>
                <a:gd name="T30" fmla="*/ 279 w 2306"/>
                <a:gd name="T31" fmla="*/ 595 h 1079"/>
                <a:gd name="T32" fmla="*/ 426 w 2306"/>
                <a:gd name="T33" fmla="*/ 658 h 1079"/>
                <a:gd name="T34" fmla="*/ 480 w 2306"/>
                <a:gd name="T35" fmla="*/ 606 h 1079"/>
                <a:gd name="T36" fmla="*/ 409 w 2306"/>
                <a:gd name="T37" fmla="*/ 553 h 1079"/>
                <a:gd name="T38" fmla="*/ 669 w 2306"/>
                <a:gd name="T39" fmla="*/ 297 h 1079"/>
                <a:gd name="T40" fmla="*/ 842 w 2306"/>
                <a:gd name="T41" fmla="*/ 362 h 1079"/>
                <a:gd name="T42" fmla="*/ 891 w 2306"/>
                <a:gd name="T43" fmla="*/ 307 h 1079"/>
                <a:gd name="T44" fmla="*/ 847 w 2306"/>
                <a:gd name="T45" fmla="*/ 274 h 1079"/>
                <a:gd name="T46" fmla="*/ 1153 w 2306"/>
                <a:gd name="T47" fmla="*/ 74 h 1079"/>
                <a:gd name="T48" fmla="*/ 1459 w 2306"/>
                <a:gd name="T49" fmla="*/ 274 h 1079"/>
                <a:gd name="T50" fmla="*/ 1385 w 2306"/>
                <a:gd name="T51" fmla="*/ 336 h 1079"/>
                <a:gd name="T52" fmla="*/ 1441 w 2306"/>
                <a:gd name="T53" fmla="*/ 385 h 1079"/>
                <a:gd name="T54" fmla="*/ 1637 w 2306"/>
                <a:gd name="T55" fmla="*/ 297 h 1079"/>
                <a:gd name="T56" fmla="*/ 1897 w 2306"/>
                <a:gd name="T57" fmla="*/ 553 h 1079"/>
                <a:gd name="T58" fmla="*/ 1826 w 2306"/>
                <a:gd name="T59" fmla="*/ 606 h 1079"/>
                <a:gd name="T60" fmla="*/ 1880 w 2306"/>
                <a:gd name="T61" fmla="*/ 658 h 1079"/>
                <a:gd name="T62" fmla="*/ 2027 w 2306"/>
                <a:gd name="T63" fmla="*/ 595 h 1079"/>
                <a:gd name="T64" fmla="*/ 2232 w 2306"/>
                <a:gd name="T65" fmla="*/ 800 h 1079"/>
                <a:gd name="T66" fmla="*/ 2009 w 2306"/>
                <a:gd name="T67" fmla="*/ 1004 h 1079"/>
                <a:gd name="T68" fmla="*/ 1711 w 2306"/>
                <a:gd name="T69" fmla="*/ 1004 h 1079"/>
                <a:gd name="T70" fmla="*/ 1711 w 2306"/>
                <a:gd name="T71" fmla="*/ 1079 h 1079"/>
                <a:gd name="T72" fmla="*/ 2009 w 2306"/>
                <a:gd name="T73" fmla="*/ 1079 h 1079"/>
                <a:gd name="T74" fmla="*/ 2306 w 2306"/>
                <a:gd name="T75" fmla="*/ 800 h 1079"/>
                <a:gd name="T76" fmla="*/ 2027 w 2306"/>
                <a:gd name="T77" fmla="*/ 521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06" h="1079">
                  <a:moveTo>
                    <a:pt x="2027" y="521"/>
                  </a:moveTo>
                  <a:cubicBezTo>
                    <a:pt x="2008" y="521"/>
                    <a:pt x="1989" y="523"/>
                    <a:pt x="1970" y="526"/>
                  </a:cubicBezTo>
                  <a:cubicBezTo>
                    <a:pt x="1954" y="356"/>
                    <a:pt x="1811" y="223"/>
                    <a:pt x="1637" y="223"/>
                  </a:cubicBezTo>
                  <a:cubicBezTo>
                    <a:pt x="1599" y="223"/>
                    <a:pt x="1562" y="230"/>
                    <a:pt x="1526" y="242"/>
                  </a:cubicBezTo>
                  <a:cubicBezTo>
                    <a:pt x="1461" y="95"/>
                    <a:pt x="1317" y="0"/>
                    <a:pt x="1153" y="0"/>
                  </a:cubicBezTo>
                  <a:cubicBezTo>
                    <a:pt x="989" y="0"/>
                    <a:pt x="845" y="95"/>
                    <a:pt x="780" y="242"/>
                  </a:cubicBezTo>
                  <a:cubicBezTo>
                    <a:pt x="744" y="230"/>
                    <a:pt x="707" y="223"/>
                    <a:pt x="669" y="223"/>
                  </a:cubicBezTo>
                  <a:cubicBezTo>
                    <a:pt x="495" y="223"/>
                    <a:pt x="352" y="356"/>
                    <a:pt x="336" y="526"/>
                  </a:cubicBezTo>
                  <a:cubicBezTo>
                    <a:pt x="317" y="523"/>
                    <a:pt x="298" y="521"/>
                    <a:pt x="279" y="521"/>
                  </a:cubicBezTo>
                  <a:cubicBezTo>
                    <a:pt x="125" y="521"/>
                    <a:pt x="0" y="646"/>
                    <a:pt x="0" y="800"/>
                  </a:cubicBezTo>
                  <a:cubicBezTo>
                    <a:pt x="0" y="956"/>
                    <a:pt x="130" y="1079"/>
                    <a:pt x="297" y="1079"/>
                  </a:cubicBezTo>
                  <a:cubicBezTo>
                    <a:pt x="595" y="1079"/>
                    <a:pt x="595" y="1079"/>
                    <a:pt x="595" y="1079"/>
                  </a:cubicBezTo>
                  <a:cubicBezTo>
                    <a:pt x="595" y="1004"/>
                    <a:pt x="595" y="1004"/>
                    <a:pt x="595" y="1004"/>
                  </a:cubicBezTo>
                  <a:cubicBezTo>
                    <a:pt x="297" y="1004"/>
                    <a:pt x="297" y="1004"/>
                    <a:pt x="297" y="1004"/>
                  </a:cubicBezTo>
                  <a:cubicBezTo>
                    <a:pt x="172" y="1004"/>
                    <a:pt x="74" y="914"/>
                    <a:pt x="74" y="800"/>
                  </a:cubicBezTo>
                  <a:cubicBezTo>
                    <a:pt x="74" y="687"/>
                    <a:pt x="166" y="595"/>
                    <a:pt x="279" y="595"/>
                  </a:cubicBezTo>
                  <a:cubicBezTo>
                    <a:pt x="335" y="595"/>
                    <a:pt x="387" y="617"/>
                    <a:pt x="426" y="658"/>
                  </a:cubicBezTo>
                  <a:cubicBezTo>
                    <a:pt x="480" y="606"/>
                    <a:pt x="480" y="606"/>
                    <a:pt x="480" y="606"/>
                  </a:cubicBezTo>
                  <a:cubicBezTo>
                    <a:pt x="459" y="584"/>
                    <a:pt x="435" y="567"/>
                    <a:pt x="409" y="553"/>
                  </a:cubicBezTo>
                  <a:cubicBezTo>
                    <a:pt x="412" y="412"/>
                    <a:pt x="527" y="297"/>
                    <a:pt x="669" y="297"/>
                  </a:cubicBezTo>
                  <a:cubicBezTo>
                    <a:pt x="733" y="297"/>
                    <a:pt x="794" y="320"/>
                    <a:pt x="842" y="362"/>
                  </a:cubicBezTo>
                  <a:cubicBezTo>
                    <a:pt x="891" y="307"/>
                    <a:pt x="891" y="307"/>
                    <a:pt x="891" y="307"/>
                  </a:cubicBezTo>
                  <a:cubicBezTo>
                    <a:pt x="877" y="294"/>
                    <a:pt x="862" y="284"/>
                    <a:pt x="847" y="274"/>
                  </a:cubicBezTo>
                  <a:cubicBezTo>
                    <a:pt x="900" y="153"/>
                    <a:pt x="1018" y="74"/>
                    <a:pt x="1153" y="74"/>
                  </a:cubicBezTo>
                  <a:cubicBezTo>
                    <a:pt x="1288" y="74"/>
                    <a:pt x="1406" y="153"/>
                    <a:pt x="1459" y="274"/>
                  </a:cubicBezTo>
                  <a:cubicBezTo>
                    <a:pt x="1432" y="291"/>
                    <a:pt x="1407" y="312"/>
                    <a:pt x="1385" y="336"/>
                  </a:cubicBezTo>
                  <a:cubicBezTo>
                    <a:pt x="1441" y="385"/>
                    <a:pt x="1441" y="385"/>
                    <a:pt x="1441" y="385"/>
                  </a:cubicBezTo>
                  <a:cubicBezTo>
                    <a:pt x="1491" y="329"/>
                    <a:pt x="1562" y="297"/>
                    <a:pt x="1637" y="297"/>
                  </a:cubicBezTo>
                  <a:cubicBezTo>
                    <a:pt x="1779" y="297"/>
                    <a:pt x="1894" y="412"/>
                    <a:pt x="1897" y="553"/>
                  </a:cubicBezTo>
                  <a:cubicBezTo>
                    <a:pt x="1871" y="567"/>
                    <a:pt x="1847" y="584"/>
                    <a:pt x="1826" y="606"/>
                  </a:cubicBezTo>
                  <a:cubicBezTo>
                    <a:pt x="1880" y="658"/>
                    <a:pt x="1880" y="658"/>
                    <a:pt x="1880" y="658"/>
                  </a:cubicBezTo>
                  <a:cubicBezTo>
                    <a:pt x="1919" y="617"/>
                    <a:pt x="1971" y="595"/>
                    <a:pt x="2027" y="595"/>
                  </a:cubicBezTo>
                  <a:cubicBezTo>
                    <a:pt x="2140" y="595"/>
                    <a:pt x="2232" y="687"/>
                    <a:pt x="2232" y="800"/>
                  </a:cubicBezTo>
                  <a:cubicBezTo>
                    <a:pt x="2232" y="914"/>
                    <a:pt x="2134" y="1004"/>
                    <a:pt x="2009" y="1004"/>
                  </a:cubicBezTo>
                  <a:cubicBezTo>
                    <a:pt x="1711" y="1004"/>
                    <a:pt x="1711" y="1004"/>
                    <a:pt x="1711" y="1004"/>
                  </a:cubicBezTo>
                  <a:cubicBezTo>
                    <a:pt x="1711" y="1079"/>
                    <a:pt x="1711" y="1079"/>
                    <a:pt x="1711" y="1079"/>
                  </a:cubicBezTo>
                  <a:cubicBezTo>
                    <a:pt x="2009" y="1079"/>
                    <a:pt x="2009" y="1079"/>
                    <a:pt x="2009" y="1079"/>
                  </a:cubicBezTo>
                  <a:cubicBezTo>
                    <a:pt x="2176" y="1079"/>
                    <a:pt x="2306" y="956"/>
                    <a:pt x="2306" y="800"/>
                  </a:cubicBezTo>
                  <a:cubicBezTo>
                    <a:pt x="2306" y="646"/>
                    <a:pt x="2181" y="521"/>
                    <a:pt x="2027" y="52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2024AB9F-398A-4921-A341-6A8ACF5BA402}"/>
              </a:ext>
            </a:extLst>
          </p:cNvPr>
          <p:cNvSpPr/>
          <p:nvPr/>
        </p:nvSpPr>
        <p:spPr>
          <a:xfrm>
            <a:off x="0" y="4550918"/>
            <a:ext cx="12192000" cy="2307082"/>
          </a:xfrm>
          <a:custGeom>
            <a:avLst/>
            <a:gdLst>
              <a:gd name="connsiteX0" fmla="*/ 12192000 w 12192000"/>
              <a:gd name="connsiteY0" fmla="*/ 0 h 2307082"/>
              <a:gd name="connsiteX1" fmla="*/ 12192000 w 12192000"/>
              <a:gd name="connsiteY1" fmla="*/ 2307082 h 2307082"/>
              <a:gd name="connsiteX2" fmla="*/ 0 w 12192000"/>
              <a:gd name="connsiteY2" fmla="*/ 2307082 h 2307082"/>
              <a:gd name="connsiteX3" fmla="*/ 0 w 12192000"/>
              <a:gd name="connsiteY3" fmla="*/ 1286119 h 2307082"/>
              <a:gd name="connsiteX4" fmla="*/ 15393 w 12192000"/>
              <a:gd name="connsiteY4" fmla="*/ 1287660 h 2307082"/>
              <a:gd name="connsiteX5" fmla="*/ 3069548 w 12192000"/>
              <a:gd name="connsiteY5" fmla="*/ 1420117 h 2307082"/>
              <a:gd name="connsiteX6" fmla="*/ 12006391 w 12192000"/>
              <a:gd name="connsiteY6" fmla="*/ 73851 h 230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307082">
                <a:moveTo>
                  <a:pt x="12192000" y="0"/>
                </a:moveTo>
                <a:lnTo>
                  <a:pt x="12192000" y="2307082"/>
                </a:lnTo>
                <a:lnTo>
                  <a:pt x="0" y="2307082"/>
                </a:lnTo>
                <a:lnTo>
                  <a:pt x="0" y="1286119"/>
                </a:lnTo>
                <a:lnTo>
                  <a:pt x="15393" y="1287660"/>
                </a:lnTo>
                <a:cubicBezTo>
                  <a:pt x="990730" y="1374099"/>
                  <a:pt x="2014286" y="1420117"/>
                  <a:pt x="3069548" y="1420117"/>
                </a:cubicBezTo>
                <a:cubicBezTo>
                  <a:pt x="6615231" y="1420117"/>
                  <a:pt x="9802955" y="900591"/>
                  <a:pt x="12006391" y="73851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800100" dist="381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B6D84D0E-8563-2BC1-6EEC-AF56EADFC8FB}"/>
              </a:ext>
            </a:extLst>
          </p:cNvPr>
          <p:cNvSpPr/>
          <p:nvPr/>
        </p:nvSpPr>
        <p:spPr>
          <a:xfrm>
            <a:off x="0" y="5213229"/>
            <a:ext cx="12192000" cy="1644770"/>
          </a:xfrm>
          <a:custGeom>
            <a:avLst/>
            <a:gdLst>
              <a:gd name="connsiteX0" fmla="*/ 12192000 w 12192000"/>
              <a:gd name="connsiteY0" fmla="*/ 0 h 1644770"/>
              <a:gd name="connsiteX1" fmla="*/ 12192000 w 12192000"/>
              <a:gd name="connsiteY1" fmla="*/ 1644770 h 1644770"/>
              <a:gd name="connsiteX2" fmla="*/ 0 w 12192000"/>
              <a:gd name="connsiteY2" fmla="*/ 1644770 h 1644770"/>
              <a:gd name="connsiteX3" fmla="*/ 0 w 12192000"/>
              <a:gd name="connsiteY3" fmla="*/ 970833 h 1644770"/>
              <a:gd name="connsiteX4" fmla="*/ 246979 w 12192000"/>
              <a:gd name="connsiteY4" fmla="*/ 992064 h 1644770"/>
              <a:gd name="connsiteX5" fmla="*/ 3497422 w 12192000"/>
              <a:gd name="connsiteY5" fmla="*/ 1114492 h 1644770"/>
              <a:gd name="connsiteX6" fmla="*/ 11949048 w 12192000"/>
              <a:gd name="connsiteY6" fmla="*/ 86912 h 164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44770">
                <a:moveTo>
                  <a:pt x="12192000" y="0"/>
                </a:moveTo>
                <a:lnTo>
                  <a:pt x="12192000" y="1644770"/>
                </a:lnTo>
                <a:lnTo>
                  <a:pt x="0" y="1644770"/>
                </a:lnTo>
                <a:lnTo>
                  <a:pt x="0" y="970833"/>
                </a:lnTo>
                <a:lnTo>
                  <a:pt x="246979" y="992064"/>
                </a:lnTo>
                <a:cubicBezTo>
                  <a:pt x="1269312" y="1071504"/>
                  <a:pt x="2362046" y="1114492"/>
                  <a:pt x="3497422" y="1114492"/>
                </a:cubicBezTo>
                <a:cubicBezTo>
                  <a:pt x="6985300" y="1114492"/>
                  <a:pt x="10070750" y="708807"/>
                  <a:pt x="11949048" y="8691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44500" dist="1905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C78B99C3-8296-0FE4-AD45-63B05903C691}"/>
              </a:ext>
            </a:extLst>
          </p:cNvPr>
          <p:cNvSpPr/>
          <p:nvPr/>
        </p:nvSpPr>
        <p:spPr>
          <a:xfrm>
            <a:off x="0" y="5876478"/>
            <a:ext cx="12192000" cy="981523"/>
          </a:xfrm>
          <a:custGeom>
            <a:avLst/>
            <a:gdLst>
              <a:gd name="connsiteX0" fmla="*/ 12192000 w 12192000"/>
              <a:gd name="connsiteY0" fmla="*/ 0 h 981523"/>
              <a:gd name="connsiteX1" fmla="*/ 12192000 w 12192000"/>
              <a:gd name="connsiteY1" fmla="*/ 981523 h 981523"/>
              <a:gd name="connsiteX2" fmla="*/ 0 w 12192000"/>
              <a:gd name="connsiteY2" fmla="*/ 981523 h 981523"/>
              <a:gd name="connsiteX3" fmla="*/ 0 w 12192000"/>
              <a:gd name="connsiteY3" fmla="*/ 547099 h 981523"/>
              <a:gd name="connsiteX4" fmla="*/ 868606 w 12192000"/>
              <a:gd name="connsiteY4" fmla="*/ 585224 h 981523"/>
              <a:gd name="connsiteX5" fmla="*/ 3497424 w 12192000"/>
              <a:gd name="connsiteY5" fmla="*/ 629988 h 981523"/>
              <a:gd name="connsiteX6" fmla="*/ 11949050 w 12192000"/>
              <a:gd name="connsiteY6" fmla="*/ 49129 h 981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81523">
                <a:moveTo>
                  <a:pt x="12192000" y="0"/>
                </a:moveTo>
                <a:lnTo>
                  <a:pt x="12192000" y="981523"/>
                </a:lnTo>
                <a:lnTo>
                  <a:pt x="0" y="981523"/>
                </a:lnTo>
                <a:lnTo>
                  <a:pt x="0" y="547099"/>
                </a:lnTo>
                <a:lnTo>
                  <a:pt x="868606" y="585224"/>
                </a:lnTo>
                <a:cubicBezTo>
                  <a:pt x="1708113" y="614436"/>
                  <a:pt x="2589123" y="629988"/>
                  <a:pt x="3497424" y="629988"/>
                </a:cubicBezTo>
                <a:cubicBezTo>
                  <a:pt x="6985301" y="629988"/>
                  <a:pt x="10070752" y="400667"/>
                  <a:pt x="11949050" y="4912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6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F166BF8-E485-A328-D257-35B8F6442B46}"/>
              </a:ext>
            </a:extLst>
          </p:cNvPr>
          <p:cNvGrpSpPr/>
          <p:nvPr/>
        </p:nvGrpSpPr>
        <p:grpSpPr>
          <a:xfrm>
            <a:off x="708431" y="1680557"/>
            <a:ext cx="5748595" cy="1003293"/>
            <a:chOff x="492145" y="1728648"/>
            <a:chExt cx="5748595" cy="1003293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C122379-D124-4971-982C-66CCB9135C46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508402" y="1756930"/>
              <a:ext cx="5732338" cy="975011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336">
                  <a:solidFill>
                    <a:schemeClr val="bg1"/>
                  </a:solidFill>
                  <a:effectLst>
                    <a:outerShdw blurRad="134112" dist="121920" dir="5400000" algn="t" rotWithShape="0">
                      <a:schemeClr val="accent1">
                        <a:lumMod val="75000"/>
                        <a:alpha val="21000"/>
                      </a:schemeClr>
                    </a:outerShdw>
                  </a:effectLst>
                  <a:latin typeface="快看世界体" pitchFamily="2" charset="-122"/>
                  <a:ea typeface="快看世界体" pitchFamily="2" charset="-122"/>
                </a:rPr>
                <a:t>让数据动起来</a:t>
              </a:r>
              <a:endParaRPr lang="zh-CN" altLang="en-US" sz="6336">
                <a:solidFill>
                  <a:schemeClr val="bg1"/>
                </a:solidFill>
                <a:effectLst>
                  <a:outerShdw blurRad="134112" dist="121920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AD54E04-5471-DEC4-7CD8-1BC69E48AEFD}"/>
                </a:ext>
              </a:extLst>
            </p:cNvPr>
            <p:cNvSpPr txBox="1"/>
            <p:nvPr/>
          </p:nvSpPr>
          <p:spPr>
            <a:xfrm>
              <a:off x="492145" y="1728648"/>
              <a:ext cx="5732338" cy="975011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r>
                <a:rPr lang="zh-CN" altLang="zh-CN" sz="6336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rPr>
                <a:t>让数据动起来</a:t>
              </a:r>
              <a:endParaRPr lang="zh-CN" altLang="en-US" sz="6336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E3D3F476-D694-4F01-B08F-DC1A07687705}"/>
              </a:ext>
            </a:extLst>
          </p:cNvPr>
          <p:cNvGrpSpPr/>
          <p:nvPr/>
        </p:nvGrpSpPr>
        <p:grpSpPr>
          <a:xfrm>
            <a:off x="5643697" y="1260372"/>
            <a:ext cx="1217815" cy="279044"/>
            <a:chOff x="5643697" y="1306037"/>
            <a:chExt cx="1217815" cy="27904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E639B64B-A7DA-8AC1-B396-D7B43E9F914C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50" name="平行四边形 49">
                <a:extLst>
                  <a:ext uri="{FF2B5EF4-FFF2-40B4-BE49-F238E27FC236}">
                    <a16:creationId xmlns:a16="http://schemas.microsoft.com/office/drawing/2014/main" id="{48F13D78-B23A-2208-4FB7-E55A38CDA269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平行四边形 50">
                <a:extLst>
                  <a:ext uri="{FF2B5EF4-FFF2-40B4-BE49-F238E27FC236}">
                    <a16:creationId xmlns:a16="http://schemas.microsoft.com/office/drawing/2014/main" id="{9921B895-794A-4601-7522-B46EA4E4BD7F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2" name="平行四边形 51">
                <a:extLst>
                  <a:ext uri="{FF2B5EF4-FFF2-40B4-BE49-F238E27FC236}">
                    <a16:creationId xmlns:a16="http://schemas.microsoft.com/office/drawing/2014/main" id="{236BC5E2-E84B-A209-851D-E7530935F6A8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平行四边形 52">
                <a:extLst>
                  <a:ext uri="{FF2B5EF4-FFF2-40B4-BE49-F238E27FC236}">
                    <a16:creationId xmlns:a16="http://schemas.microsoft.com/office/drawing/2014/main" id="{7F7A026D-B8C6-8B38-6A76-9AEF16791DF5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平行四边形 53">
                <a:extLst>
                  <a:ext uri="{FF2B5EF4-FFF2-40B4-BE49-F238E27FC236}">
                    <a16:creationId xmlns:a16="http://schemas.microsoft.com/office/drawing/2014/main" id="{82F71B3D-A62A-09F0-B46F-15463B09413F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B3B41AA6-C5E3-80DD-E045-9C3CE332E92E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90EAB781-E7BC-42B3-1168-7621FCF7B0C2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11C8C375-BA64-2AD9-5DFF-00A05DB0ADD8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9A6D438F-CA81-5CBC-C705-899C1DD69D54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4BB54E69-56C3-9EA5-42BA-E799AE2220D7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18B72C58-46D3-7D6A-AA49-D5783E7C9E39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5B12491-6349-BA17-CC7D-6C40EF77EEAE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圆: 空心 48">
              <a:extLst>
                <a:ext uri="{FF2B5EF4-FFF2-40B4-BE49-F238E27FC236}">
                  <a16:creationId xmlns:a16="http://schemas.microsoft.com/office/drawing/2014/main" id="{DD2AA6DC-6D86-ECDC-1C16-3EE55FDF2D78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748BFE6-0E33-1DAB-1426-606B2700B628}"/>
              </a:ext>
            </a:extLst>
          </p:cNvPr>
          <p:cNvGrpSpPr/>
          <p:nvPr/>
        </p:nvGrpSpPr>
        <p:grpSpPr>
          <a:xfrm flipH="1" flipV="1">
            <a:off x="352123" y="2470876"/>
            <a:ext cx="1217815" cy="279044"/>
            <a:chOff x="5643697" y="1306037"/>
            <a:chExt cx="1217815" cy="279044"/>
          </a:xfrm>
        </p:grpSpPr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D7FECD1E-80C8-93E1-BAE9-24805E78BD0E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4879731E-3CB6-5C48-31F1-3A0E0994B369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A8D5A792-C08C-3B57-5E70-74BF11D41CE2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7345F0E3-C525-BE4D-B4BB-D68CC9E8A4E7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A17B8778-B774-D283-B62C-9B230C555720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:a16="http://schemas.microsoft.com/office/drawing/2014/main" id="{82D059A4-6E5C-182C-9092-37ACFDD9D44E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id="{0058C8F7-8486-6CE2-0F79-AAA36023B715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0371B3FA-B51F-827E-AE79-82B10E4A8702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41274DD5-7AD2-BFAB-3FD1-AF236162BC8B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B6337AE9-0D1B-FAA4-662C-A47E43610F9F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2" name="平行四边形 81">
                <a:extLst>
                  <a:ext uri="{FF2B5EF4-FFF2-40B4-BE49-F238E27FC236}">
                    <a16:creationId xmlns:a16="http://schemas.microsoft.com/office/drawing/2014/main" id="{FF624D7F-7D13-D569-CBBF-9B6553FE9266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3" name="平行四边形 82">
                <a:extLst>
                  <a:ext uri="{FF2B5EF4-FFF2-40B4-BE49-F238E27FC236}">
                    <a16:creationId xmlns:a16="http://schemas.microsoft.com/office/drawing/2014/main" id="{5586798B-7032-6CD7-3C58-8506E81CA210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4B554924-EB5B-44CC-CA2F-92363B4E8955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圆: 空心 71">
              <a:extLst>
                <a:ext uri="{FF2B5EF4-FFF2-40B4-BE49-F238E27FC236}">
                  <a16:creationId xmlns:a16="http://schemas.microsoft.com/office/drawing/2014/main" id="{D5660E7F-EF29-D0EE-BFB2-5F939F2890B7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2811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箭头: V 形 94">
            <a:extLst>
              <a:ext uri="{FF2B5EF4-FFF2-40B4-BE49-F238E27FC236}">
                <a16:creationId xmlns:a16="http://schemas.microsoft.com/office/drawing/2014/main" id="{FBFA0089-5142-EF6C-7663-19A67F01076F}"/>
              </a:ext>
            </a:extLst>
          </p:cNvPr>
          <p:cNvSpPr>
            <a:spLocks/>
          </p:cNvSpPr>
          <p:nvPr/>
        </p:nvSpPr>
        <p:spPr>
          <a:xfrm rot="5400000">
            <a:off x="2397347" y="4855110"/>
            <a:ext cx="307238" cy="431269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9" name="箭头: V 形 98">
            <a:extLst>
              <a:ext uri="{FF2B5EF4-FFF2-40B4-BE49-F238E27FC236}">
                <a16:creationId xmlns:a16="http://schemas.microsoft.com/office/drawing/2014/main" id="{B21300F2-4FF5-231A-23DB-7C65C81F11E4}"/>
              </a:ext>
            </a:extLst>
          </p:cNvPr>
          <p:cNvSpPr>
            <a:spLocks/>
          </p:cNvSpPr>
          <p:nvPr/>
        </p:nvSpPr>
        <p:spPr>
          <a:xfrm rot="5400000">
            <a:off x="5942381" y="4855110"/>
            <a:ext cx="307238" cy="431269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箭头: V 形 101">
            <a:extLst>
              <a:ext uri="{FF2B5EF4-FFF2-40B4-BE49-F238E27FC236}">
                <a16:creationId xmlns:a16="http://schemas.microsoft.com/office/drawing/2014/main" id="{B1EBFF68-7851-9372-8923-218B61DFF3D2}"/>
              </a:ext>
            </a:extLst>
          </p:cNvPr>
          <p:cNvSpPr>
            <a:spLocks/>
          </p:cNvSpPr>
          <p:nvPr/>
        </p:nvSpPr>
        <p:spPr>
          <a:xfrm rot="5400000">
            <a:off x="9487415" y="4855110"/>
            <a:ext cx="307238" cy="431269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F17CA23-E945-663A-B11A-2224C08DA6DE}"/>
              </a:ext>
            </a:extLst>
          </p:cNvPr>
          <p:cNvSpPr/>
          <p:nvPr/>
        </p:nvSpPr>
        <p:spPr>
          <a:xfrm>
            <a:off x="-82195" y="1231900"/>
            <a:ext cx="12356386" cy="5508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29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0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400844" y="259228"/>
            <a:ext cx="3390351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推动服务数字化落地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3E98BE-DE9D-D134-38BB-7E33160DB97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588848" y="1353412"/>
            <a:ext cx="2577629" cy="30777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建立咖啡“智能小管家”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923B692F-4089-84D4-5A47-A8BAC8A91D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7128" y="1878016"/>
            <a:ext cx="86177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咖啡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公司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充分结合当前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主抢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咖啡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全域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覆盖优势，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进一步在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咖啡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端</a:t>
            </a:r>
            <a:r>
              <a: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提升客户感知，强化服务触达率</a:t>
            </a: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3155731D-BECE-8563-2060-BC44EB9F39D4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66654" y="5476480"/>
            <a:ext cx="10858692" cy="695720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63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D542C7D-9AE3-7413-1948-D2A6C818B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7592" y="5670452"/>
            <a:ext cx="897681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实现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层级</a:t>
            </a:r>
            <a:r>
              <a:rPr lang="zh-CN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对用户侧的完整服务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闭环体系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，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实行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化、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化</a:t>
            </a:r>
            <a:r>
              <a:rPr lang="zh-CN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、多维化管理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0335E3F-F9C1-33D2-A0E5-8DFBA95CD001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>
          <a:xfrm>
            <a:off x="660208" y="2324602"/>
            <a:ext cx="3456852" cy="2247398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E3D4FF3E-CD15-E436-6464-DA4685EFEEF3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>
          <a:xfrm>
            <a:off x="4367574" y="2324602"/>
            <a:ext cx="3456852" cy="2247398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ABD040F-1AB6-48A0-C650-10F5C587F16D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>
          <a:xfrm>
            <a:off x="8074941" y="2324602"/>
            <a:ext cx="3456852" cy="2247398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B98A326F-2947-9727-DE3A-0389B7441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5672" y="2687405"/>
            <a:ext cx="10259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后台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BABD6B16-8E37-87DF-EEB0-9561F7F28E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3039" y="2687405"/>
            <a:ext cx="10259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助手</a:t>
            </a: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E0C49831-EFE9-F9A7-47F5-77336ECC1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085" y="3132022"/>
            <a:ext cx="2641830" cy="61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需求突增的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咖啡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段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,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智能化答复客户，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助力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咖啡</a:t>
            </a:r>
            <a:r>
              <a:rPr lang="zh-CN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照单办事</a:t>
            </a:r>
          </a:p>
        </p:txBody>
      </p:sp>
      <p:sp>
        <p:nvSpPr>
          <p:cNvPr id="49" name="Rectangle 1">
            <a:extLst>
              <a:ext uri="{FF2B5EF4-FFF2-40B4-BE49-F238E27FC236}">
                <a16:creationId xmlns:a16="http://schemas.microsoft.com/office/drawing/2014/main" id="{F8B73F6D-0349-B8A0-D8B8-879286725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7719" y="3132022"/>
            <a:ext cx="2641830" cy="619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抓取咖啡需求，及意见建议，进一步提升咖啡经理服务能力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0" name="Rectangle 1">
            <a:extLst>
              <a:ext uri="{FF2B5EF4-FFF2-40B4-BE49-F238E27FC236}">
                <a16:creationId xmlns:a16="http://schemas.microsoft.com/office/drawing/2014/main" id="{AEF3C85C-2D79-4D15-8CC0-60F2F6338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2452" y="3132022"/>
            <a:ext cx="2641830" cy="939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提高问题治理效率，对客户经理服务质效进行打分、评价，为绩效考核提供参考咖啡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51" name="Rectangle 1">
            <a:extLst>
              <a:ext uri="{FF2B5EF4-FFF2-40B4-BE49-F238E27FC236}">
                <a16:creationId xmlns:a16="http://schemas.microsoft.com/office/drawing/2014/main" id="{7450BB9E-0D15-14EE-149A-367F7FFF6E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90406" y="2687405"/>
            <a:ext cx="102592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助手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F7FC394-7228-BEF1-FC1A-1F9040A22090}"/>
              </a:ext>
            </a:extLst>
          </p:cNvPr>
          <p:cNvGrpSpPr/>
          <p:nvPr/>
        </p:nvGrpSpPr>
        <p:grpSpPr>
          <a:xfrm>
            <a:off x="1161356" y="2806815"/>
            <a:ext cx="2454556" cy="68957"/>
            <a:chOff x="1220257" y="2734279"/>
            <a:chExt cx="2454556" cy="68957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B01C6C3-9C96-DA8D-A81C-CFC7B669CE60}"/>
                </a:ext>
              </a:extLst>
            </p:cNvPr>
            <p:cNvGrpSpPr/>
            <p:nvPr/>
          </p:nvGrpSpPr>
          <p:grpSpPr>
            <a:xfrm>
              <a:off x="3159489" y="2734279"/>
              <a:ext cx="515324" cy="68957"/>
              <a:chOff x="1856401" y="3360042"/>
              <a:chExt cx="515324" cy="68957"/>
            </a:xfrm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87838F88-0103-54A3-F19A-ACA99BF581D2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1850A92D-9AC1-5DB0-0FED-9C891F8F5D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421BC6F0-14F4-9E67-C4E6-B6C936C62AEA}"/>
                </a:ext>
              </a:extLst>
            </p:cNvPr>
            <p:cNvGrpSpPr/>
            <p:nvPr/>
          </p:nvGrpSpPr>
          <p:grpSpPr>
            <a:xfrm flipH="1">
              <a:off x="1220257" y="2734279"/>
              <a:ext cx="515324" cy="68957"/>
              <a:chOff x="1856401" y="3360042"/>
              <a:chExt cx="515324" cy="68957"/>
            </a:xfrm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63043D20-75DC-380F-6AE3-DF474ABE12AA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A5E84F00-3B5F-7334-9B24-FE3E553B90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C2F542F2-575F-C927-A9B8-38DA3B914A89}"/>
              </a:ext>
            </a:extLst>
          </p:cNvPr>
          <p:cNvGrpSpPr/>
          <p:nvPr/>
        </p:nvGrpSpPr>
        <p:grpSpPr>
          <a:xfrm>
            <a:off x="4868722" y="2806815"/>
            <a:ext cx="2454556" cy="68957"/>
            <a:chOff x="1220257" y="2734279"/>
            <a:chExt cx="2454556" cy="6895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68158C1E-9111-22ED-6672-54C8452DDDCB}"/>
                </a:ext>
              </a:extLst>
            </p:cNvPr>
            <p:cNvGrpSpPr/>
            <p:nvPr/>
          </p:nvGrpSpPr>
          <p:grpSpPr>
            <a:xfrm>
              <a:off x="3159489" y="2734279"/>
              <a:ext cx="515324" cy="68957"/>
              <a:chOff x="1856401" y="3360042"/>
              <a:chExt cx="515324" cy="68957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0CBC1EE-9375-3276-FA83-B2E85034F557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347C4A26-67AA-3D22-C33A-050CB72AA0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63AE5E2B-B8FB-6E3F-4421-B0B45237ACA7}"/>
                </a:ext>
              </a:extLst>
            </p:cNvPr>
            <p:cNvGrpSpPr/>
            <p:nvPr/>
          </p:nvGrpSpPr>
          <p:grpSpPr>
            <a:xfrm flipH="1">
              <a:off x="1220257" y="2734279"/>
              <a:ext cx="515324" cy="68957"/>
              <a:chOff x="1856401" y="3360042"/>
              <a:chExt cx="515324" cy="68957"/>
            </a:xfrm>
          </p:grpSpPr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D1E703CF-C563-32CF-8F1F-421C92FDCCCA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A9EBA6F1-F88B-C77D-6051-F767A7D2A0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689FE8F-B1E2-E865-EF88-382EE6D4F604}"/>
              </a:ext>
            </a:extLst>
          </p:cNvPr>
          <p:cNvGrpSpPr/>
          <p:nvPr/>
        </p:nvGrpSpPr>
        <p:grpSpPr>
          <a:xfrm>
            <a:off x="8576089" y="2806815"/>
            <a:ext cx="2454556" cy="68957"/>
            <a:chOff x="1220257" y="2734279"/>
            <a:chExt cx="2454556" cy="68957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3925450E-7BF2-1E2A-BD1C-58146515FDD6}"/>
                </a:ext>
              </a:extLst>
            </p:cNvPr>
            <p:cNvGrpSpPr/>
            <p:nvPr/>
          </p:nvGrpSpPr>
          <p:grpSpPr>
            <a:xfrm>
              <a:off x="3159489" y="2734279"/>
              <a:ext cx="515324" cy="68957"/>
              <a:chOff x="1856401" y="3360042"/>
              <a:chExt cx="515324" cy="68957"/>
            </a:xfrm>
          </p:grpSpPr>
          <p:sp>
            <p:nvSpPr>
              <p:cNvPr id="76" name="椭圆 75">
                <a:extLst>
                  <a:ext uri="{FF2B5EF4-FFF2-40B4-BE49-F238E27FC236}">
                    <a16:creationId xmlns:a16="http://schemas.microsoft.com/office/drawing/2014/main" id="{E2ABF47C-C4D1-6629-A347-BE08217A2D57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FC471300-80B3-6DFA-2D49-26291FAE63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A6201943-3DBF-FC20-333F-D63F14080352}"/>
                </a:ext>
              </a:extLst>
            </p:cNvPr>
            <p:cNvGrpSpPr/>
            <p:nvPr/>
          </p:nvGrpSpPr>
          <p:grpSpPr>
            <a:xfrm flipH="1">
              <a:off x="1220257" y="2734279"/>
              <a:ext cx="515324" cy="68957"/>
              <a:chOff x="1856401" y="3360042"/>
              <a:chExt cx="515324" cy="68957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7A03AFC4-4B0E-8969-6F11-8F3953F96DFC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1F06565D-9FFD-5B8E-65CF-9EA0CBC0B0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4" name="箭头: V 形 93">
            <a:extLst>
              <a:ext uri="{FF2B5EF4-FFF2-40B4-BE49-F238E27FC236}">
                <a16:creationId xmlns:a16="http://schemas.microsoft.com/office/drawing/2014/main" id="{CAB6B397-6C23-08EE-9B33-04CD08EBF21E}"/>
              </a:ext>
            </a:extLst>
          </p:cNvPr>
          <p:cNvSpPr>
            <a:spLocks/>
          </p:cNvSpPr>
          <p:nvPr/>
        </p:nvSpPr>
        <p:spPr>
          <a:xfrm rot="5400000">
            <a:off x="2397347" y="4572389"/>
            <a:ext cx="307238" cy="784204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箭头: V 形 97">
            <a:extLst>
              <a:ext uri="{FF2B5EF4-FFF2-40B4-BE49-F238E27FC236}">
                <a16:creationId xmlns:a16="http://schemas.microsoft.com/office/drawing/2014/main" id="{DD126C07-2A98-756A-431F-F7DC513186CE}"/>
              </a:ext>
            </a:extLst>
          </p:cNvPr>
          <p:cNvSpPr>
            <a:spLocks/>
          </p:cNvSpPr>
          <p:nvPr/>
        </p:nvSpPr>
        <p:spPr>
          <a:xfrm rot="5400000">
            <a:off x="5942381" y="4572389"/>
            <a:ext cx="307238" cy="784204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1" name="箭头: V 形 100">
            <a:extLst>
              <a:ext uri="{FF2B5EF4-FFF2-40B4-BE49-F238E27FC236}">
                <a16:creationId xmlns:a16="http://schemas.microsoft.com/office/drawing/2014/main" id="{EBAACFA4-477C-8C3D-DECD-315D0DC10747}"/>
              </a:ext>
            </a:extLst>
          </p:cNvPr>
          <p:cNvSpPr>
            <a:spLocks/>
          </p:cNvSpPr>
          <p:nvPr/>
        </p:nvSpPr>
        <p:spPr>
          <a:xfrm rot="5400000">
            <a:off x="9487415" y="4572389"/>
            <a:ext cx="307238" cy="784204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1146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1F13FF39-F940-58D7-40BD-A1B9AF78F671}"/>
              </a:ext>
            </a:extLst>
          </p:cNvPr>
          <p:cNvSpPr/>
          <p:nvPr/>
        </p:nvSpPr>
        <p:spPr>
          <a:xfrm>
            <a:off x="1123828" y="-1540630"/>
            <a:ext cx="9946250" cy="9946246"/>
          </a:xfrm>
          <a:prstGeom prst="donut">
            <a:avLst>
              <a:gd name="adj" fmla="val 5632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FBBF34C3-8D6E-ED02-A4DE-C35DAF17A155}"/>
              </a:ext>
            </a:extLst>
          </p:cNvPr>
          <p:cNvSpPr/>
          <p:nvPr/>
        </p:nvSpPr>
        <p:spPr>
          <a:xfrm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BCD575C1-E8E3-747B-C2E2-32280C98D72E}"/>
              </a:ext>
            </a:extLst>
          </p:cNvPr>
          <p:cNvSpPr/>
          <p:nvPr/>
        </p:nvSpPr>
        <p:spPr>
          <a:xfrm flipH="1" flipV="1"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C5A1F7-2D21-B258-9009-4D00B56552B5}"/>
              </a:ext>
            </a:extLst>
          </p:cNvPr>
          <p:cNvSpPr/>
          <p:nvPr/>
        </p:nvSpPr>
        <p:spPr>
          <a:xfrm>
            <a:off x="3006725" y="339725"/>
            <a:ext cx="6184900" cy="6184900"/>
          </a:xfrm>
          <a:prstGeom prst="ellipse">
            <a:avLst/>
          </a:prstGeom>
          <a:noFill/>
          <a:ln>
            <a:solidFill>
              <a:schemeClr val="accent1">
                <a:lumMod val="9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01A2E3B-EC70-5DA5-942E-95A7B44AAE25}"/>
              </a:ext>
            </a:extLst>
          </p:cNvPr>
          <p:cNvSpPr/>
          <p:nvPr/>
        </p:nvSpPr>
        <p:spPr>
          <a:xfrm>
            <a:off x="3281680" y="617220"/>
            <a:ext cx="5630545" cy="5630545"/>
          </a:xfrm>
          <a:prstGeom prst="ellipse">
            <a:avLst/>
          </a:prstGeom>
          <a:solidFill>
            <a:schemeClr val="bg1"/>
          </a:solidFill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D05E1C4-C988-E6CE-B14D-CAF5DD84E444}"/>
              </a:ext>
            </a:extLst>
          </p:cNvPr>
          <p:cNvSpPr/>
          <p:nvPr/>
        </p:nvSpPr>
        <p:spPr>
          <a:xfrm>
            <a:off x="2728595" y="61595"/>
            <a:ext cx="6734175" cy="6734175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91836D-1028-26E3-9B77-70361E2E645E}"/>
              </a:ext>
            </a:extLst>
          </p:cNvPr>
          <p:cNvSpPr txBox="1"/>
          <p:nvPr/>
        </p:nvSpPr>
        <p:spPr>
          <a:xfrm>
            <a:off x="4895350" y="989851"/>
            <a:ext cx="2401299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3800">
                <a:ln w="22225">
                  <a:gradFill>
                    <a:gsLst>
                      <a:gs pos="1000">
                        <a:schemeClr val="accent2"/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03</a:t>
            </a:r>
            <a:endParaRPr lang="zh-CN" altLang="en-US" sz="13800">
              <a:ln w="22225">
                <a:gradFill>
                  <a:gsLst>
                    <a:gs pos="1000">
                      <a:schemeClr val="accent2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B73A793-71ED-5EED-B7C4-4F335B7D5F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15195" y="2244056"/>
            <a:ext cx="4175823" cy="211513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538">
                <a:solidFill>
                  <a:schemeClr val="bg1"/>
                </a:solidFill>
                <a:effectLst>
                  <a:outerShdw blurRad="117214" dist="106558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rPr>
              <a:t>推动数字</a:t>
            </a:r>
            <a:endParaRPr lang="en-US" altLang="zh-CN" sz="5538">
              <a:solidFill>
                <a:schemeClr val="bg1"/>
              </a:solidFill>
              <a:effectLst>
                <a:outerShdw blurRad="117214" dist="106558" dir="5400000" algn="t" rotWithShape="0">
                  <a:schemeClr val="accent1">
                    <a:lumMod val="75000"/>
                    <a:alpha val="21000"/>
                  </a:schemeClr>
                </a:outerShdw>
              </a:effectLst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538">
                <a:solidFill>
                  <a:schemeClr val="bg1"/>
                </a:solidFill>
                <a:effectLst>
                  <a:outerShdw blurRad="117214" dist="106558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rPr>
              <a:t>智能化赋能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B35D839-2ADA-5773-2217-3E197FFBC3D9}"/>
              </a:ext>
            </a:extLst>
          </p:cNvPr>
          <p:cNvSpPr txBox="1"/>
          <p:nvPr/>
        </p:nvSpPr>
        <p:spPr>
          <a:xfrm>
            <a:off x="4000985" y="2219338"/>
            <a:ext cx="4175823" cy="2115131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538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推动数字</a:t>
            </a:r>
            <a:endParaRPr lang="en-US" altLang="zh-CN" sz="5538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538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智能化赋能</a:t>
            </a:r>
          </a:p>
        </p:txBody>
      </p:sp>
    </p:spTree>
    <p:extLst>
      <p:ext uri="{BB962C8B-B14F-4D97-AF65-F5344CB8AC3E}">
        <p14:creationId xmlns:p14="http://schemas.microsoft.com/office/powerpoint/2010/main" val="1894583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715ACF77-3CDC-67F9-A6EA-00867A2443FC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65957" y="3822903"/>
            <a:ext cx="10860087" cy="234929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F3CA9AB9-568D-F1CE-4ECE-1ED80E34577E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5957" y="3822903"/>
            <a:ext cx="10860087" cy="553998"/>
          </a:xfrm>
          <a:prstGeom prst="roundRect">
            <a:avLst>
              <a:gd name="adj" fmla="val 375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508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箭头: V 形 71">
            <a:extLst>
              <a:ext uri="{FF2B5EF4-FFF2-40B4-BE49-F238E27FC236}">
                <a16:creationId xmlns:a16="http://schemas.microsoft.com/office/drawing/2014/main" id="{F03F6A0D-6372-C247-9BC6-8C0C776F66C2}"/>
              </a:ext>
            </a:extLst>
          </p:cNvPr>
          <p:cNvSpPr>
            <a:spLocks/>
          </p:cNvSpPr>
          <p:nvPr/>
        </p:nvSpPr>
        <p:spPr>
          <a:xfrm rot="5400000">
            <a:off x="2397347" y="3270492"/>
            <a:ext cx="307238" cy="452583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箭头: V 形 74">
            <a:extLst>
              <a:ext uri="{FF2B5EF4-FFF2-40B4-BE49-F238E27FC236}">
                <a16:creationId xmlns:a16="http://schemas.microsoft.com/office/drawing/2014/main" id="{79CD309B-F070-C6B2-B6B3-B9DD0D092F3E}"/>
              </a:ext>
            </a:extLst>
          </p:cNvPr>
          <p:cNvSpPr>
            <a:spLocks/>
          </p:cNvSpPr>
          <p:nvPr/>
        </p:nvSpPr>
        <p:spPr>
          <a:xfrm rot="5400000">
            <a:off x="5942381" y="3270492"/>
            <a:ext cx="307238" cy="452583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箭头: V 形 77">
            <a:extLst>
              <a:ext uri="{FF2B5EF4-FFF2-40B4-BE49-F238E27FC236}">
                <a16:creationId xmlns:a16="http://schemas.microsoft.com/office/drawing/2014/main" id="{89CE1F5E-9B5E-FD4F-F489-2B358F481429}"/>
              </a:ext>
            </a:extLst>
          </p:cNvPr>
          <p:cNvSpPr>
            <a:spLocks/>
          </p:cNvSpPr>
          <p:nvPr/>
        </p:nvSpPr>
        <p:spPr>
          <a:xfrm rot="5400000">
            <a:off x="9487415" y="3270492"/>
            <a:ext cx="307238" cy="452583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123E03B-3C12-9C95-2837-BBF39BF0CB43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58813" y="1533354"/>
            <a:ext cx="10860087" cy="1584521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4AD6DD7-4250-6681-0D69-911F9B52D6BE}"/>
              </a:ext>
            </a:extLst>
          </p:cNvPr>
          <p:cNvSpPr/>
          <p:nvPr/>
        </p:nvSpPr>
        <p:spPr>
          <a:xfrm>
            <a:off x="-82195" y="1231900"/>
            <a:ext cx="12356386" cy="5508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50EBC99-5428-74FE-F302-03BED4C3B107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51791" y="1353412"/>
            <a:ext cx="2851743" cy="307777"/>
          </a:xfrm>
          <a:prstGeom prst="rect">
            <a:avLst/>
          </a:prstGeom>
          <a:noFill/>
          <a:effectLst/>
        </p:spPr>
        <p:txBody>
          <a:bodyPr vert="horz"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通过网上咖啡办大</a:t>
            </a:r>
            <a:r>
              <a:rPr lang="en-US" altLang="zh-CN" sz="2000">
                <a:solidFill>
                  <a:schemeClr val="bg1"/>
                </a:solidFill>
                <a:latin typeface="+mj-ea"/>
                <a:ea typeface="+mj-ea"/>
              </a:rPr>
              <a:t>W</a:t>
            </a: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助手</a:t>
            </a:r>
          </a:p>
        </p:txBody>
      </p:sp>
      <p:sp>
        <p:nvSpPr>
          <p:cNvPr id="35" name="Rectangle 1">
            <a:extLst>
              <a:ext uri="{FF2B5EF4-FFF2-40B4-BE49-F238E27FC236}">
                <a16:creationId xmlns:a16="http://schemas.microsoft.com/office/drawing/2014/main" id="{D2653232-DB67-8066-6A5F-5BD025FE42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649" y="1878016"/>
            <a:ext cx="592470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针对客户咖啡分析形成定制化的推广措施，通过咖啡对用户开展宣传及引流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6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32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3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5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21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22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400849" y="259228"/>
            <a:ext cx="3390351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推进数字智能化服务</a:t>
            </a: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86850EC-76CF-31AD-5CC8-6B7682CE833A}"/>
              </a:ext>
            </a:extLst>
          </p:cNvPr>
          <p:cNvGrpSpPr/>
          <p:nvPr/>
        </p:nvGrpSpPr>
        <p:grpSpPr>
          <a:xfrm>
            <a:off x="1193600" y="2296257"/>
            <a:ext cx="9790512" cy="467353"/>
            <a:chOff x="1212545" y="2394205"/>
            <a:chExt cx="9790512" cy="467353"/>
          </a:xfrm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896829FF-5082-FC1A-F0DF-415CD85FEE44}"/>
                </a:ext>
              </a:extLst>
            </p:cNvPr>
            <p:cNvGrpSpPr/>
            <p:nvPr/>
          </p:nvGrpSpPr>
          <p:grpSpPr>
            <a:xfrm>
              <a:off x="3759770" y="2394205"/>
              <a:ext cx="2148837" cy="467353"/>
              <a:chOff x="3887035" y="2394205"/>
              <a:chExt cx="2148837" cy="467353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D87824F5-5B58-0CD0-AADE-D80AD5CAE716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3887035" y="2394205"/>
                <a:ext cx="2148837" cy="467353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801290-5C8D-9EF5-9A39-D38EDE8DC1F1}"/>
                  </a:ext>
                </a:extLst>
              </p:cNvPr>
              <p:cNvSpPr txBox="1"/>
              <p:nvPr/>
            </p:nvSpPr>
            <p:spPr>
              <a:xfrm>
                <a:off x="5124271" y="2489382"/>
                <a:ext cx="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en-US" dirty="0"/>
              </a:p>
            </p:txBody>
          </p:sp>
          <p:sp>
            <p:nvSpPr>
              <p:cNvPr id="6" name="Rectangle 1">
                <a:extLst>
                  <a:ext uri="{FF2B5EF4-FFF2-40B4-BE49-F238E27FC236}">
                    <a16:creationId xmlns:a16="http://schemas.microsoft.com/office/drawing/2014/main" id="{BB329E33-9BED-8113-FDD2-8228E6868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43308" y="2504771"/>
                <a:ext cx="1436291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业扩咖啡云验收</a:t>
                </a: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C8A5CB31-08B9-C631-6E76-A6B9C8D0D24F}"/>
                </a:ext>
              </a:extLst>
            </p:cNvPr>
            <p:cNvGrpSpPr/>
            <p:nvPr/>
          </p:nvGrpSpPr>
          <p:grpSpPr>
            <a:xfrm>
              <a:off x="6306995" y="2394205"/>
              <a:ext cx="2148837" cy="467353"/>
              <a:chOff x="6402545" y="2394205"/>
              <a:chExt cx="2148837" cy="467353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BDF48C14-36FB-22D7-7E38-55D46D44E89E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402545" y="2394205"/>
                <a:ext cx="2148837" cy="467353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9" name="Rectangle 1">
                <a:extLst>
                  <a:ext uri="{FF2B5EF4-FFF2-40B4-BE49-F238E27FC236}">
                    <a16:creationId xmlns:a16="http://schemas.microsoft.com/office/drawing/2014/main" id="{1B4E9B46-9047-D1BB-FE20-FA02E35075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8818" y="2504771"/>
                <a:ext cx="1436291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营业厅实现咖啡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3AEA7B9-B756-6B1D-97B9-7E9D96DB2BC1}"/>
                </a:ext>
              </a:extLst>
            </p:cNvPr>
            <p:cNvGrpSpPr/>
            <p:nvPr/>
          </p:nvGrpSpPr>
          <p:grpSpPr>
            <a:xfrm>
              <a:off x="8854220" y="2394205"/>
              <a:ext cx="2148837" cy="467353"/>
              <a:chOff x="8854220" y="2394205"/>
              <a:chExt cx="2148837" cy="467353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26DF6D7A-A954-8F2C-1F0D-D32CECFDD2EA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8854220" y="2394205"/>
                <a:ext cx="2148837" cy="467353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0" name="Rectangle 1">
                <a:extLst>
                  <a:ext uri="{FF2B5EF4-FFF2-40B4-BE49-F238E27FC236}">
                    <a16:creationId xmlns:a16="http://schemas.microsoft.com/office/drawing/2014/main" id="{FB6221CF-425D-CA3D-76BD-F6148EABB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10493" y="2504771"/>
                <a:ext cx="1436291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不动产联名咖啡</a:t>
                </a:r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6835E8B7-F453-0375-490E-BF8773ABBF4C}"/>
                </a:ext>
              </a:extLst>
            </p:cNvPr>
            <p:cNvGrpSpPr/>
            <p:nvPr/>
          </p:nvGrpSpPr>
          <p:grpSpPr>
            <a:xfrm>
              <a:off x="1212545" y="2394205"/>
              <a:ext cx="2148837" cy="467353"/>
              <a:chOff x="1212545" y="2394205"/>
              <a:chExt cx="2148837" cy="467353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D82A6758-5DE2-EFBF-275F-2688B23AE92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212545" y="2394205"/>
                <a:ext cx="2148837" cy="467353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5" name="Rectangle 1">
                <a:extLst>
                  <a:ext uri="{FF2B5EF4-FFF2-40B4-BE49-F238E27FC236}">
                    <a16:creationId xmlns:a16="http://schemas.microsoft.com/office/drawing/2014/main" id="{19A058A1-B146-1B05-740D-EED15DB047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6226" y="2504771"/>
                <a:ext cx="1641475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在线签收咖啡方案</a:t>
                </a:r>
                <a:endPara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1" name="Rectangle 1">
                <a:extLst>
                  <a:ext uri="{FF2B5EF4-FFF2-40B4-BE49-F238E27FC236}">
                    <a16:creationId xmlns:a16="http://schemas.microsoft.com/office/drawing/2014/main" id="{7296A948-16FE-BFAA-B8BD-29273AEBC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5306" y="2489382"/>
                <a:ext cx="6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lang="zh-CN" altLang="zh-CN"/>
              </a:p>
            </p:txBody>
          </p:sp>
        </p:grpSp>
      </p:grpSp>
      <p:sp>
        <p:nvSpPr>
          <p:cNvPr id="71" name="箭头: V 形 70">
            <a:extLst>
              <a:ext uri="{FF2B5EF4-FFF2-40B4-BE49-F238E27FC236}">
                <a16:creationId xmlns:a16="http://schemas.microsoft.com/office/drawing/2014/main" id="{4437C149-8500-1F75-4FEF-194634DD28AC}"/>
              </a:ext>
            </a:extLst>
          </p:cNvPr>
          <p:cNvSpPr>
            <a:spLocks/>
          </p:cNvSpPr>
          <p:nvPr/>
        </p:nvSpPr>
        <p:spPr>
          <a:xfrm rot="5400000">
            <a:off x="2397347" y="2979050"/>
            <a:ext cx="307238" cy="822960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98B38790-CF50-01A9-0812-A638145D5564}"/>
              </a:ext>
            </a:extLst>
          </p:cNvPr>
          <p:cNvSpPr>
            <a:spLocks/>
          </p:cNvSpPr>
          <p:nvPr/>
        </p:nvSpPr>
        <p:spPr>
          <a:xfrm rot="5400000">
            <a:off x="5942381" y="2979050"/>
            <a:ext cx="307238" cy="822960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7" name="箭头: V 形 76">
            <a:extLst>
              <a:ext uri="{FF2B5EF4-FFF2-40B4-BE49-F238E27FC236}">
                <a16:creationId xmlns:a16="http://schemas.microsoft.com/office/drawing/2014/main" id="{C377AA27-112C-4A5D-A603-014CBCF08EEA}"/>
              </a:ext>
            </a:extLst>
          </p:cNvPr>
          <p:cNvSpPr>
            <a:spLocks/>
          </p:cNvSpPr>
          <p:nvPr/>
        </p:nvSpPr>
        <p:spPr>
          <a:xfrm rot="5400000">
            <a:off x="9487415" y="2979050"/>
            <a:ext cx="307238" cy="822960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0786965-5BE4-6506-BEDF-92733417B618}"/>
              </a:ext>
            </a:extLst>
          </p:cNvPr>
          <p:cNvGrpSpPr/>
          <p:nvPr/>
        </p:nvGrpSpPr>
        <p:grpSpPr>
          <a:xfrm>
            <a:off x="3645488" y="3946014"/>
            <a:ext cx="4901025" cy="307777"/>
            <a:chOff x="3776996" y="3897497"/>
            <a:chExt cx="4901025" cy="307777"/>
          </a:xfrm>
        </p:grpSpPr>
        <p:sp>
          <p:nvSpPr>
            <p:cNvPr id="12" name="Rectangle 1">
              <a:extLst>
                <a:ext uri="{FF2B5EF4-FFF2-40B4-BE49-F238E27FC236}">
                  <a16:creationId xmlns:a16="http://schemas.microsoft.com/office/drawing/2014/main" id="{786C72CB-9599-E176-807F-967D5DEAE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996" y="3897497"/>
              <a:ext cx="1808187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做到“零证</a:t>
              </a: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咖啡</a:t>
              </a:r>
              <a:r>
                <a:rPr lang="zh-CN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”</a:t>
              </a:r>
              <a:endParaRPr lang="zh-CN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13" name="Rectangle 1">
              <a:extLst>
                <a:ext uri="{FF2B5EF4-FFF2-40B4-BE49-F238E27FC236}">
                  <a16:creationId xmlns:a16="http://schemas.microsoft.com/office/drawing/2014/main" id="{0B10BD62-ED7F-5373-DD9E-311093BDF8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13353" y="3897497"/>
              <a:ext cx="206466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客户“一</a:t>
              </a:r>
              <a:r>
                <a:rPr lang="zh-CN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次都</a:t>
              </a: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咖啡</a:t>
              </a:r>
              <a:r>
                <a:rPr lang="zh-CN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0" scaled="0"/>
                  </a:gradFill>
                  <a:latin typeface="+mj-ea"/>
                  <a:ea typeface="+mj-ea"/>
                </a:rPr>
                <a:t>”</a:t>
              </a:r>
              <a:endParaRPr lang="zh-CN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80" name="十字形 79">
              <a:extLst>
                <a:ext uri="{FF2B5EF4-FFF2-40B4-BE49-F238E27FC236}">
                  <a16:creationId xmlns:a16="http://schemas.microsoft.com/office/drawing/2014/main" id="{A271B18D-8E31-602F-76DC-192F2F301EFC}"/>
                </a:ext>
              </a:extLst>
            </p:cNvPr>
            <p:cNvSpPr/>
            <p:nvPr/>
          </p:nvSpPr>
          <p:spPr>
            <a:xfrm>
              <a:off x="6004804" y="3956922"/>
              <a:ext cx="188927" cy="188927"/>
            </a:xfrm>
            <a:prstGeom prst="plus">
              <a:avLst>
                <a:gd name="adj" fmla="val 29666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Rectangle 1">
            <a:extLst>
              <a:ext uri="{FF2B5EF4-FFF2-40B4-BE49-F238E27FC236}">
                <a16:creationId xmlns:a16="http://schemas.microsoft.com/office/drawing/2014/main" id="{8294784D-6865-4192-24E9-F8600A010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011" y="5602237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网上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咖啡</a:t>
            </a:r>
            <a:r>
              <a:rPr lang="zh-CN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线上办电率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DB49601D-5CCB-9142-9F52-E7F664650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0010" y="5234026"/>
            <a:ext cx="56586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00</a:t>
            </a:r>
            <a:r>
              <a:rPr lang="zh-CN" altLang="zh-CN" sz="1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%</a:t>
            </a:r>
            <a:r>
              <a:rPr lang="en-US" altLang="zh-CN" sz="1400" baseline="30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+</a:t>
            </a:r>
            <a:endParaRPr lang="zh-CN" altLang="zh-CN" sz="2000" baseline="300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F0ACA08B-0526-A6EA-D1A0-34160399DA25}"/>
              </a:ext>
            </a:extLst>
          </p:cNvPr>
          <p:cNvGrpSpPr/>
          <p:nvPr/>
        </p:nvGrpSpPr>
        <p:grpSpPr>
          <a:xfrm>
            <a:off x="1970011" y="4693247"/>
            <a:ext cx="427650" cy="426887"/>
            <a:chOff x="2158865" y="2888766"/>
            <a:chExt cx="787535" cy="786130"/>
          </a:xfrm>
        </p:grpSpPr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BB4D6696-3CA2-AC24-505C-586B3B162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36B86E31-DD1F-960E-BCE0-A9964E6C71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8EC54875-CE4B-EABA-F2AC-80AE242166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3A4E1091-143A-4585-AEBD-13D32CF8B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45FAC811-8365-93C8-D207-4117FB968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36F03B03-0DBB-8A2A-7AC9-927BCCF854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EC0ACDAE-243A-38CA-1EF9-0A7CBE92F7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5FB12FE0-6C78-C036-C90F-B3CC3956CA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8E84746D-FC77-C0B9-9181-A6C348655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E60322E2-A89E-A2E6-0899-0CD3025E84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990A49FD-07BF-F95F-CD46-7FB72BB5D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A97B3171-446F-EE1A-7195-94EB62D27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ED358BF1-A3A4-F133-CF59-DC7CADA813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0759799A-5246-9E73-0D17-A890048560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255455B3-06F3-D855-BB06-93F89CBAA6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F41CA787-8622-6248-DAA5-47FE1AF5F0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DAF579D7-6732-937B-D39F-43CC2BBC86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4A41E1C3-BB86-7D3A-3DF3-F147829EA2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2A698094-B993-402D-947A-010BE6C4BE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Rectangle 1">
            <a:extLst>
              <a:ext uri="{FF2B5EF4-FFF2-40B4-BE49-F238E27FC236}">
                <a16:creationId xmlns:a16="http://schemas.microsoft.com/office/drawing/2014/main" id="{3011274D-C7E6-C054-F7D4-888B680DC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093" y="5602237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线上缴费率</a:t>
            </a:r>
            <a:endParaRPr lang="zh-CN" altLang="zh-CN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3F56090A-6CB1-D1B6-59C1-CB9B643B1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6093" y="5234026"/>
            <a:ext cx="565861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00</a:t>
            </a:r>
            <a:r>
              <a:rPr lang="en-US" altLang="zh-CN" sz="1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%</a:t>
            </a:r>
            <a:r>
              <a:rPr lang="en-US" altLang="zh-CN" sz="1400" baseline="30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+</a:t>
            </a:r>
            <a:endParaRPr lang="zh-CN" altLang="zh-CN" sz="2000" baseline="300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8BEC58F-FB21-07E2-C029-F4A3D9598E4E}"/>
              </a:ext>
            </a:extLst>
          </p:cNvPr>
          <p:cNvGrpSpPr/>
          <p:nvPr/>
        </p:nvGrpSpPr>
        <p:grpSpPr>
          <a:xfrm>
            <a:off x="4626093" y="4693247"/>
            <a:ext cx="427650" cy="426887"/>
            <a:chOff x="2158865" y="2888766"/>
            <a:chExt cx="787535" cy="786130"/>
          </a:xfrm>
        </p:grpSpPr>
        <p:sp>
          <p:nvSpPr>
            <p:cNvPr id="111" name="Freeform 89">
              <a:extLst>
                <a:ext uri="{FF2B5EF4-FFF2-40B4-BE49-F238E27FC236}">
                  <a16:creationId xmlns:a16="http://schemas.microsoft.com/office/drawing/2014/main" id="{1F7B0078-F9E5-EE96-2588-C3FD8352B5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0">
              <a:extLst>
                <a:ext uri="{FF2B5EF4-FFF2-40B4-BE49-F238E27FC236}">
                  <a16:creationId xmlns:a16="http://schemas.microsoft.com/office/drawing/2014/main" id="{A6E0EA26-05FC-63B0-FB8A-D6C37E5000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1">
              <a:extLst>
                <a:ext uri="{FF2B5EF4-FFF2-40B4-BE49-F238E27FC236}">
                  <a16:creationId xmlns:a16="http://schemas.microsoft.com/office/drawing/2014/main" id="{44523888-EE59-589F-E7CC-3ABE9207C3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2">
              <a:extLst>
                <a:ext uri="{FF2B5EF4-FFF2-40B4-BE49-F238E27FC236}">
                  <a16:creationId xmlns:a16="http://schemas.microsoft.com/office/drawing/2014/main" id="{FDEB16D0-0DA4-E036-3ADD-1B14C80BFC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3">
              <a:extLst>
                <a:ext uri="{FF2B5EF4-FFF2-40B4-BE49-F238E27FC236}">
                  <a16:creationId xmlns:a16="http://schemas.microsoft.com/office/drawing/2014/main" id="{AAD452C6-499A-170F-588E-3CF3AED47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4">
              <a:extLst>
                <a:ext uri="{FF2B5EF4-FFF2-40B4-BE49-F238E27FC236}">
                  <a16:creationId xmlns:a16="http://schemas.microsoft.com/office/drawing/2014/main" id="{4F1B827C-6E7E-EA50-A36F-FFD385E099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5">
              <a:extLst>
                <a:ext uri="{FF2B5EF4-FFF2-40B4-BE49-F238E27FC236}">
                  <a16:creationId xmlns:a16="http://schemas.microsoft.com/office/drawing/2014/main" id="{DF0002F7-8286-9154-A7B7-89F4EB5B10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6">
              <a:extLst>
                <a:ext uri="{FF2B5EF4-FFF2-40B4-BE49-F238E27FC236}">
                  <a16:creationId xmlns:a16="http://schemas.microsoft.com/office/drawing/2014/main" id="{9156862C-03E4-658D-5941-AF6A9EF0C9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7">
              <a:extLst>
                <a:ext uri="{FF2B5EF4-FFF2-40B4-BE49-F238E27FC236}">
                  <a16:creationId xmlns:a16="http://schemas.microsoft.com/office/drawing/2014/main" id="{A9EFD88A-9398-D384-D3AE-5278BA84D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8">
              <a:extLst>
                <a:ext uri="{FF2B5EF4-FFF2-40B4-BE49-F238E27FC236}">
                  <a16:creationId xmlns:a16="http://schemas.microsoft.com/office/drawing/2014/main" id="{3BAAF747-5584-1A92-B179-75FC41BDF7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99">
              <a:extLst>
                <a:ext uri="{FF2B5EF4-FFF2-40B4-BE49-F238E27FC236}">
                  <a16:creationId xmlns:a16="http://schemas.microsoft.com/office/drawing/2014/main" id="{F4EDB687-942F-8F1A-0436-DB12DD65F1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0">
              <a:extLst>
                <a:ext uri="{FF2B5EF4-FFF2-40B4-BE49-F238E27FC236}">
                  <a16:creationId xmlns:a16="http://schemas.microsoft.com/office/drawing/2014/main" id="{256323E3-7C52-0328-8429-9BADE13680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1">
              <a:extLst>
                <a:ext uri="{FF2B5EF4-FFF2-40B4-BE49-F238E27FC236}">
                  <a16:creationId xmlns:a16="http://schemas.microsoft.com/office/drawing/2014/main" id="{70F1B841-2A77-415A-1A3D-FCB308E237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2">
              <a:extLst>
                <a:ext uri="{FF2B5EF4-FFF2-40B4-BE49-F238E27FC236}">
                  <a16:creationId xmlns:a16="http://schemas.microsoft.com/office/drawing/2014/main" id="{1E790200-B420-67B1-D593-0C0176C4A8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3">
              <a:extLst>
                <a:ext uri="{FF2B5EF4-FFF2-40B4-BE49-F238E27FC236}">
                  <a16:creationId xmlns:a16="http://schemas.microsoft.com/office/drawing/2014/main" id="{7E399058-315C-D2BD-B305-F8A3B4E990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4">
              <a:extLst>
                <a:ext uri="{FF2B5EF4-FFF2-40B4-BE49-F238E27FC236}">
                  <a16:creationId xmlns:a16="http://schemas.microsoft.com/office/drawing/2014/main" id="{3CE2FFAF-1FBC-7FFB-A8FA-1739B6DCB6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5">
              <a:extLst>
                <a:ext uri="{FF2B5EF4-FFF2-40B4-BE49-F238E27FC236}">
                  <a16:creationId xmlns:a16="http://schemas.microsoft.com/office/drawing/2014/main" id="{EE93AE2D-C477-18EB-1BD7-E1F745F02C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6">
              <a:extLst>
                <a:ext uri="{FF2B5EF4-FFF2-40B4-BE49-F238E27FC236}">
                  <a16:creationId xmlns:a16="http://schemas.microsoft.com/office/drawing/2014/main" id="{1CD39A04-23FE-194F-0B59-8098F36AA5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7">
              <a:extLst>
                <a:ext uri="{FF2B5EF4-FFF2-40B4-BE49-F238E27FC236}">
                  <a16:creationId xmlns:a16="http://schemas.microsoft.com/office/drawing/2014/main" id="{C1F58FC0-02A9-3536-853A-85DDD001CC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Rectangle 1">
            <a:extLst>
              <a:ext uri="{FF2B5EF4-FFF2-40B4-BE49-F238E27FC236}">
                <a16:creationId xmlns:a16="http://schemas.microsoft.com/office/drawing/2014/main" id="{3E8C699A-E026-69CF-65D4-42BB0D4E6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4030" y="5602237"/>
            <a:ext cx="125675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能效账单使用率</a:t>
            </a:r>
            <a:endParaRPr lang="zh-CN" altLang="zh-CN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B8997AD3-BF32-849E-3CCA-CF308D556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191" y="5234026"/>
            <a:ext cx="66524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000</a:t>
            </a:r>
            <a:r>
              <a:rPr lang="en-US" altLang="zh-CN" sz="1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%</a:t>
            </a:r>
            <a:endParaRPr lang="zh-CN" altLang="zh-CN" sz="20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141994BA-72B1-3C59-E71A-C692263CEE0F}"/>
              </a:ext>
            </a:extLst>
          </p:cNvPr>
          <p:cNvGrpSpPr/>
          <p:nvPr/>
        </p:nvGrpSpPr>
        <p:grpSpPr>
          <a:xfrm>
            <a:off x="6564030" y="4693247"/>
            <a:ext cx="427650" cy="426887"/>
            <a:chOff x="2158865" y="2888766"/>
            <a:chExt cx="787535" cy="786130"/>
          </a:xfrm>
        </p:grpSpPr>
        <p:sp>
          <p:nvSpPr>
            <p:cNvPr id="131" name="Freeform 89">
              <a:extLst>
                <a:ext uri="{FF2B5EF4-FFF2-40B4-BE49-F238E27FC236}">
                  <a16:creationId xmlns:a16="http://schemas.microsoft.com/office/drawing/2014/main" id="{4200EBA9-30D4-D460-C5B8-D55D37D2F0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90">
              <a:extLst>
                <a:ext uri="{FF2B5EF4-FFF2-40B4-BE49-F238E27FC236}">
                  <a16:creationId xmlns:a16="http://schemas.microsoft.com/office/drawing/2014/main" id="{7BC0B6B7-6581-474F-184C-6CBF250470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91">
              <a:extLst>
                <a:ext uri="{FF2B5EF4-FFF2-40B4-BE49-F238E27FC236}">
                  <a16:creationId xmlns:a16="http://schemas.microsoft.com/office/drawing/2014/main" id="{AD8681D6-51DC-E2B1-BD01-385878B891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92">
              <a:extLst>
                <a:ext uri="{FF2B5EF4-FFF2-40B4-BE49-F238E27FC236}">
                  <a16:creationId xmlns:a16="http://schemas.microsoft.com/office/drawing/2014/main" id="{FB843462-03DC-FA64-44E7-AD776B8FE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93">
              <a:extLst>
                <a:ext uri="{FF2B5EF4-FFF2-40B4-BE49-F238E27FC236}">
                  <a16:creationId xmlns:a16="http://schemas.microsoft.com/office/drawing/2014/main" id="{CE1DBC37-F8DC-9C23-A7C0-139EE1843D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94">
              <a:extLst>
                <a:ext uri="{FF2B5EF4-FFF2-40B4-BE49-F238E27FC236}">
                  <a16:creationId xmlns:a16="http://schemas.microsoft.com/office/drawing/2014/main" id="{705DB5BD-010B-10CB-1999-F2D2100437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95">
              <a:extLst>
                <a:ext uri="{FF2B5EF4-FFF2-40B4-BE49-F238E27FC236}">
                  <a16:creationId xmlns:a16="http://schemas.microsoft.com/office/drawing/2014/main" id="{D2013358-6906-86E1-CBE6-0C298E2ED7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96">
              <a:extLst>
                <a:ext uri="{FF2B5EF4-FFF2-40B4-BE49-F238E27FC236}">
                  <a16:creationId xmlns:a16="http://schemas.microsoft.com/office/drawing/2014/main" id="{B0BFCB11-4ED4-E25A-0308-82660D01C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97">
              <a:extLst>
                <a:ext uri="{FF2B5EF4-FFF2-40B4-BE49-F238E27FC236}">
                  <a16:creationId xmlns:a16="http://schemas.microsoft.com/office/drawing/2014/main" id="{FC7A69D3-0FC0-CB60-1D30-192A22F79A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98">
              <a:extLst>
                <a:ext uri="{FF2B5EF4-FFF2-40B4-BE49-F238E27FC236}">
                  <a16:creationId xmlns:a16="http://schemas.microsoft.com/office/drawing/2014/main" id="{6191B9A3-7BCF-5FDD-6DC6-E80F7FCC0F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99">
              <a:extLst>
                <a:ext uri="{FF2B5EF4-FFF2-40B4-BE49-F238E27FC236}">
                  <a16:creationId xmlns:a16="http://schemas.microsoft.com/office/drawing/2014/main" id="{582BB7AF-AABC-8F86-8A75-414D1B18A2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00">
              <a:extLst>
                <a:ext uri="{FF2B5EF4-FFF2-40B4-BE49-F238E27FC236}">
                  <a16:creationId xmlns:a16="http://schemas.microsoft.com/office/drawing/2014/main" id="{F76091DD-9243-7C54-9EA0-C78423FF3D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01">
              <a:extLst>
                <a:ext uri="{FF2B5EF4-FFF2-40B4-BE49-F238E27FC236}">
                  <a16:creationId xmlns:a16="http://schemas.microsoft.com/office/drawing/2014/main" id="{A6A62168-81E1-543A-CB11-33BD661D6B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2">
              <a:extLst>
                <a:ext uri="{FF2B5EF4-FFF2-40B4-BE49-F238E27FC236}">
                  <a16:creationId xmlns:a16="http://schemas.microsoft.com/office/drawing/2014/main" id="{2D8D24A9-2419-5EF9-4001-2059688BC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03">
              <a:extLst>
                <a:ext uri="{FF2B5EF4-FFF2-40B4-BE49-F238E27FC236}">
                  <a16:creationId xmlns:a16="http://schemas.microsoft.com/office/drawing/2014/main" id="{3AA96CD0-7DF4-A256-9FA0-C4EA2556BA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04">
              <a:extLst>
                <a:ext uri="{FF2B5EF4-FFF2-40B4-BE49-F238E27FC236}">
                  <a16:creationId xmlns:a16="http://schemas.microsoft.com/office/drawing/2014/main" id="{9A0E7875-E860-AC77-0673-CB08CB885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05">
              <a:extLst>
                <a:ext uri="{FF2B5EF4-FFF2-40B4-BE49-F238E27FC236}">
                  <a16:creationId xmlns:a16="http://schemas.microsoft.com/office/drawing/2014/main" id="{3470C946-1A05-40CD-3604-114600B3A2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06">
              <a:extLst>
                <a:ext uri="{FF2B5EF4-FFF2-40B4-BE49-F238E27FC236}">
                  <a16:creationId xmlns:a16="http://schemas.microsoft.com/office/drawing/2014/main" id="{62D31178-7B6D-F05C-050A-6106D5B24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07">
              <a:extLst>
                <a:ext uri="{FF2B5EF4-FFF2-40B4-BE49-F238E27FC236}">
                  <a16:creationId xmlns:a16="http://schemas.microsoft.com/office/drawing/2014/main" id="{479AC8B8-B512-CB07-71E3-5D133956A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1">
            <a:extLst>
              <a:ext uri="{FF2B5EF4-FFF2-40B4-BE49-F238E27FC236}">
                <a16:creationId xmlns:a16="http://schemas.microsoft.com/office/drawing/2014/main" id="{30FF1AC5-2B88-3940-6037-1AE2DA396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61040" y="5602237"/>
            <a:ext cx="143949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办电</a:t>
            </a:r>
            <a:r>
              <a: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</a:rPr>
              <a:t>W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rPr>
              <a:t>助手应用率</a:t>
            </a:r>
            <a:endParaRPr lang="zh-CN" altLang="zh-CN" sz="14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56923B6C-3A7A-96E9-0DCF-E95CBD828A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201" y="5234026"/>
            <a:ext cx="66524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</a:rPr>
              <a:t>000</a:t>
            </a:r>
            <a:r>
              <a:rPr lang="en-US" altLang="zh-CN" sz="1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%</a:t>
            </a:r>
            <a:endParaRPr lang="zh-CN" altLang="zh-CN" sz="20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n-ea"/>
            </a:endParaRPr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A1C77484-9822-6285-F02E-C2DB31E79F78}"/>
              </a:ext>
            </a:extLst>
          </p:cNvPr>
          <p:cNvGrpSpPr/>
          <p:nvPr/>
        </p:nvGrpSpPr>
        <p:grpSpPr>
          <a:xfrm>
            <a:off x="8861040" y="4693247"/>
            <a:ext cx="427650" cy="426887"/>
            <a:chOff x="2158865" y="2888766"/>
            <a:chExt cx="787535" cy="786130"/>
          </a:xfrm>
        </p:grpSpPr>
        <p:sp>
          <p:nvSpPr>
            <p:cNvPr id="151" name="Freeform 89">
              <a:extLst>
                <a:ext uri="{FF2B5EF4-FFF2-40B4-BE49-F238E27FC236}">
                  <a16:creationId xmlns:a16="http://schemas.microsoft.com/office/drawing/2014/main" id="{4F93C687-3977-D0E1-1285-CB2BA352B2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90">
              <a:extLst>
                <a:ext uri="{FF2B5EF4-FFF2-40B4-BE49-F238E27FC236}">
                  <a16:creationId xmlns:a16="http://schemas.microsoft.com/office/drawing/2014/main" id="{E8FD7442-9FAA-889B-C31A-0DCE45C4E3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91">
              <a:extLst>
                <a:ext uri="{FF2B5EF4-FFF2-40B4-BE49-F238E27FC236}">
                  <a16:creationId xmlns:a16="http://schemas.microsoft.com/office/drawing/2014/main" id="{9363D64F-0CCD-93BD-0906-EFC2BE0BB1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92">
              <a:extLst>
                <a:ext uri="{FF2B5EF4-FFF2-40B4-BE49-F238E27FC236}">
                  <a16:creationId xmlns:a16="http://schemas.microsoft.com/office/drawing/2014/main" id="{395CABF3-C100-7A2F-922F-35304B940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3">
              <a:extLst>
                <a:ext uri="{FF2B5EF4-FFF2-40B4-BE49-F238E27FC236}">
                  <a16:creationId xmlns:a16="http://schemas.microsoft.com/office/drawing/2014/main" id="{A522A689-7691-DBF0-FCFE-BE20FF2423C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4">
              <a:extLst>
                <a:ext uri="{FF2B5EF4-FFF2-40B4-BE49-F238E27FC236}">
                  <a16:creationId xmlns:a16="http://schemas.microsoft.com/office/drawing/2014/main" id="{339C6563-0413-691E-B513-BBA73DD9A4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95">
              <a:extLst>
                <a:ext uri="{FF2B5EF4-FFF2-40B4-BE49-F238E27FC236}">
                  <a16:creationId xmlns:a16="http://schemas.microsoft.com/office/drawing/2014/main" id="{C1C13C9A-4B2D-381B-73EF-F267FF003B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96">
              <a:extLst>
                <a:ext uri="{FF2B5EF4-FFF2-40B4-BE49-F238E27FC236}">
                  <a16:creationId xmlns:a16="http://schemas.microsoft.com/office/drawing/2014/main" id="{9BCA0A3A-5464-1703-51B9-5AC6F56AF3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97">
              <a:extLst>
                <a:ext uri="{FF2B5EF4-FFF2-40B4-BE49-F238E27FC236}">
                  <a16:creationId xmlns:a16="http://schemas.microsoft.com/office/drawing/2014/main" id="{39925884-FC64-8F37-846A-0F1BB578E0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8">
              <a:extLst>
                <a:ext uri="{FF2B5EF4-FFF2-40B4-BE49-F238E27FC236}">
                  <a16:creationId xmlns:a16="http://schemas.microsoft.com/office/drawing/2014/main" id="{4F8C1667-28E6-4078-1F22-56F7986FAF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9">
              <a:extLst>
                <a:ext uri="{FF2B5EF4-FFF2-40B4-BE49-F238E27FC236}">
                  <a16:creationId xmlns:a16="http://schemas.microsoft.com/office/drawing/2014/main" id="{B09D2A87-C224-EAB1-B917-0E33FAC18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00">
              <a:extLst>
                <a:ext uri="{FF2B5EF4-FFF2-40B4-BE49-F238E27FC236}">
                  <a16:creationId xmlns:a16="http://schemas.microsoft.com/office/drawing/2014/main" id="{3AA90378-990C-AD07-BBC0-DFCF693233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1">
              <a:extLst>
                <a:ext uri="{FF2B5EF4-FFF2-40B4-BE49-F238E27FC236}">
                  <a16:creationId xmlns:a16="http://schemas.microsoft.com/office/drawing/2014/main" id="{D49FCE1B-C2EF-B5F2-6D2E-759B1AD6F5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2">
              <a:extLst>
                <a:ext uri="{FF2B5EF4-FFF2-40B4-BE49-F238E27FC236}">
                  <a16:creationId xmlns:a16="http://schemas.microsoft.com/office/drawing/2014/main" id="{3929D928-671B-1EA9-4C84-DEBBA35927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3">
              <a:extLst>
                <a:ext uri="{FF2B5EF4-FFF2-40B4-BE49-F238E27FC236}">
                  <a16:creationId xmlns:a16="http://schemas.microsoft.com/office/drawing/2014/main" id="{ACE84730-20FD-55C8-4AA0-84E2598BAA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04">
              <a:extLst>
                <a:ext uri="{FF2B5EF4-FFF2-40B4-BE49-F238E27FC236}">
                  <a16:creationId xmlns:a16="http://schemas.microsoft.com/office/drawing/2014/main" id="{2507EE34-831A-2CB9-2F77-86271C4B78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5">
              <a:extLst>
                <a:ext uri="{FF2B5EF4-FFF2-40B4-BE49-F238E27FC236}">
                  <a16:creationId xmlns:a16="http://schemas.microsoft.com/office/drawing/2014/main" id="{D9EBA001-069B-2AB5-85EB-E4842C83A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06">
              <a:extLst>
                <a:ext uri="{FF2B5EF4-FFF2-40B4-BE49-F238E27FC236}">
                  <a16:creationId xmlns:a16="http://schemas.microsoft.com/office/drawing/2014/main" id="{37284D10-C78A-FFC1-775A-A97A8EC556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7">
              <a:extLst>
                <a:ext uri="{FF2B5EF4-FFF2-40B4-BE49-F238E27FC236}">
                  <a16:creationId xmlns:a16="http://schemas.microsoft.com/office/drawing/2014/main" id="{AB489672-A745-DA1C-D260-6E04E4853A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32150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B78B6BEA-0137-190A-8ACB-1D912D8B0F07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4434571" y="1288448"/>
            <a:ext cx="3322859" cy="487570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777760-F226-AB59-8A53-F0B841670EF8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9529" y="1288448"/>
            <a:ext cx="3322859" cy="487570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8C5501CB-8B9D-3357-5A67-999F71C555A5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8199612" y="1288448"/>
            <a:ext cx="3322859" cy="487570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1C2F9B7-3553-173C-314A-FAE369604F7B}"/>
              </a:ext>
            </a:extLst>
          </p:cNvPr>
          <p:cNvSpPr/>
          <p:nvPr/>
        </p:nvSpPr>
        <p:spPr>
          <a:xfrm>
            <a:off x="669529" y="1288448"/>
            <a:ext cx="3322859" cy="6948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8E40AE3-256E-1DFA-E020-712FF7DCBAD6}"/>
              </a:ext>
            </a:extLst>
          </p:cNvPr>
          <p:cNvSpPr/>
          <p:nvPr/>
        </p:nvSpPr>
        <p:spPr>
          <a:xfrm>
            <a:off x="4434571" y="1288448"/>
            <a:ext cx="3322859" cy="6948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F8AA2849-0B7F-BDC3-B75B-979F7350C7FE}"/>
              </a:ext>
            </a:extLst>
          </p:cNvPr>
          <p:cNvSpPr/>
          <p:nvPr/>
        </p:nvSpPr>
        <p:spPr>
          <a:xfrm>
            <a:off x="8199612" y="1288448"/>
            <a:ext cx="3322859" cy="6948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1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27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28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16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17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400849" y="259228"/>
            <a:ext cx="3390351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推进数字智能化聚合</a:t>
            </a: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24ABB941-FF9A-A9B9-EBFA-C6AE997628E1}"/>
              </a:ext>
            </a:extLst>
          </p:cNvPr>
          <p:cNvSpPr/>
          <p:nvPr/>
        </p:nvSpPr>
        <p:spPr>
          <a:xfrm>
            <a:off x="5486400" y="4283869"/>
            <a:ext cx="1219200" cy="12192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43AE6754-8415-B47C-3D3D-90B012CF50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4335" y="4616470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咖啡闭环</a:t>
            </a:r>
            <a:endParaRPr lang="en-US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有人盯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53735FD7-93C5-0C82-06CA-B562E726CF5A}"/>
              </a:ext>
            </a:extLst>
          </p:cNvPr>
          <p:cNvSpPr/>
          <p:nvPr/>
        </p:nvSpPr>
        <p:spPr>
          <a:xfrm>
            <a:off x="6206664" y="3058420"/>
            <a:ext cx="1219200" cy="12192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F55D0DF3-EF7C-CDD7-DB5A-F6485113EA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4599" y="3391021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咖啡治理</a:t>
            </a:r>
            <a:endParaRPr lang="en-US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有人顶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15E737B0-0842-2F16-44EB-A49F5E835EBF}"/>
              </a:ext>
            </a:extLst>
          </p:cNvPr>
          <p:cNvSpPr/>
          <p:nvPr/>
        </p:nvSpPr>
        <p:spPr>
          <a:xfrm>
            <a:off x="4766136" y="3058420"/>
            <a:ext cx="1219200" cy="1219200"/>
          </a:xfrm>
          <a:prstGeom prst="ellipse">
            <a:avLst/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67577384-8820-D36A-EF44-F237B7EFD1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071" y="3391021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咖啡规范</a:t>
            </a:r>
            <a:endParaRPr lang="en-US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有人定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73F8C960-B095-009F-AE33-95134281D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8319" y="1481960"/>
            <a:ext cx="179536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压实咖啡主人制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E1D5F887-4077-1E96-31E0-58E16551D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35119" y="1481960"/>
            <a:ext cx="205184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合理制定咖啡任务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B5EB61C0-D921-2BAC-D4B2-23C91A8FB3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0316" y="1481960"/>
            <a:ext cx="282128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咖啡人员开展一对多培训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2016BDC-3CC3-47D0-C0EC-D20EBFBC6D43}"/>
              </a:ext>
            </a:extLst>
          </p:cNvPr>
          <p:cNvGrpSpPr/>
          <p:nvPr/>
        </p:nvGrpSpPr>
        <p:grpSpPr>
          <a:xfrm>
            <a:off x="4829812" y="4476658"/>
            <a:ext cx="2532377" cy="573407"/>
            <a:chOff x="4905488" y="4742942"/>
            <a:chExt cx="2532377" cy="573407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6929EAF-73CA-1CE3-FB3E-8E1E18204E25}"/>
                </a:ext>
              </a:extLst>
            </p:cNvPr>
            <p:cNvGrpSpPr/>
            <p:nvPr/>
          </p:nvGrpSpPr>
          <p:grpSpPr>
            <a:xfrm rot="5400000" flipV="1">
              <a:off x="6910974" y="4789459"/>
              <a:ext cx="573407" cy="480374"/>
              <a:chOff x="3698873" y="3184967"/>
              <a:chExt cx="921061" cy="771622"/>
            </a:xfrm>
          </p:grpSpPr>
          <p:sp>
            <p:nvSpPr>
              <p:cNvPr id="69" name="平行四边形 68">
                <a:extLst>
                  <a:ext uri="{FF2B5EF4-FFF2-40B4-BE49-F238E27FC236}">
                    <a16:creationId xmlns:a16="http://schemas.microsoft.com/office/drawing/2014/main" id="{EC73E940-57A9-ABDB-6190-55940104F601}"/>
                  </a:ext>
                </a:extLst>
              </p:cNvPr>
              <p:cNvSpPr/>
              <p:nvPr/>
            </p:nvSpPr>
            <p:spPr>
              <a:xfrm>
                <a:off x="3698873" y="3184967"/>
                <a:ext cx="813861" cy="771622"/>
              </a:xfrm>
              <a:prstGeom prst="parallelogram">
                <a:avLst>
                  <a:gd name="adj" fmla="val 80533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id="{54FCDF5A-A46A-8AAB-16E8-6547B8067771}"/>
                  </a:ext>
                </a:extLst>
              </p:cNvPr>
              <p:cNvSpPr/>
              <p:nvPr/>
            </p:nvSpPr>
            <p:spPr>
              <a:xfrm>
                <a:off x="4110142" y="3306483"/>
                <a:ext cx="509792" cy="520321"/>
              </a:xfrm>
              <a:prstGeom prst="parallelogram">
                <a:avLst>
                  <a:gd name="adj" fmla="val 82196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7835A401-2608-C83C-382F-7D0D70BAE6DA}"/>
                </a:ext>
              </a:extLst>
            </p:cNvPr>
            <p:cNvGrpSpPr/>
            <p:nvPr/>
          </p:nvGrpSpPr>
          <p:grpSpPr>
            <a:xfrm rot="16200000" flipH="1" flipV="1">
              <a:off x="4858971" y="4789459"/>
              <a:ext cx="573407" cy="480374"/>
              <a:chOff x="3698873" y="3184967"/>
              <a:chExt cx="921061" cy="771622"/>
            </a:xfrm>
          </p:grpSpPr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0BD475C7-8BE8-7E63-33AB-BE59C75F0EC1}"/>
                  </a:ext>
                </a:extLst>
              </p:cNvPr>
              <p:cNvSpPr/>
              <p:nvPr/>
            </p:nvSpPr>
            <p:spPr>
              <a:xfrm>
                <a:off x="3698873" y="3184967"/>
                <a:ext cx="813861" cy="771622"/>
              </a:xfrm>
              <a:prstGeom prst="parallelogram">
                <a:avLst>
                  <a:gd name="adj" fmla="val 80533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:a16="http://schemas.microsoft.com/office/drawing/2014/main" id="{D76E5CCA-0DF9-BBCB-2EA5-EF57292C9AEF}"/>
                  </a:ext>
                </a:extLst>
              </p:cNvPr>
              <p:cNvSpPr/>
              <p:nvPr/>
            </p:nvSpPr>
            <p:spPr>
              <a:xfrm>
                <a:off x="4110142" y="3306483"/>
                <a:ext cx="509792" cy="520321"/>
              </a:xfrm>
              <a:prstGeom prst="parallelogram">
                <a:avLst>
                  <a:gd name="adj" fmla="val 82196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1" name="Rectangle 1">
            <a:extLst>
              <a:ext uri="{FF2B5EF4-FFF2-40B4-BE49-F238E27FC236}">
                <a16:creationId xmlns:a16="http://schemas.microsoft.com/office/drawing/2014/main" id="{932EBADC-8F61-B515-4B33-F3BFC2C77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4" y="2185024"/>
            <a:ext cx="2051844" cy="29963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以问题共享推进的方式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55" name="Rectangle 1">
            <a:extLst>
              <a:ext uri="{FF2B5EF4-FFF2-40B4-BE49-F238E27FC236}">
                <a16:creationId xmlns:a16="http://schemas.microsoft.com/office/drawing/2014/main" id="{14229DB2-310F-2550-C870-EF1F0898C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4" y="2540376"/>
            <a:ext cx="249471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短时间培养出同源治理人员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56" name="Rectangle 1">
            <a:extLst>
              <a:ext uri="{FF2B5EF4-FFF2-40B4-BE49-F238E27FC236}">
                <a16:creationId xmlns:a16="http://schemas.microsoft.com/office/drawing/2014/main" id="{D948B1D8-9092-6590-50A9-3061BD569A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9924" y="2784216"/>
            <a:ext cx="24947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lt"/>
                <a:ea typeface="+mj-ea"/>
              </a:rPr>
              <a:t>00</a:t>
            </a: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j-lt"/>
                <a:ea typeface="+mj-ea"/>
              </a:rPr>
              <a:t>0</a:t>
            </a:r>
            <a:r>
              <a:rPr lang="zh-CN" altLang="en-US" sz="16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余位</a:t>
            </a:r>
            <a:endParaRPr lang="zh-CN" altLang="zh-CN" sz="2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79" name="箭头: 左弧形 78">
            <a:extLst>
              <a:ext uri="{FF2B5EF4-FFF2-40B4-BE49-F238E27FC236}">
                <a16:creationId xmlns:a16="http://schemas.microsoft.com/office/drawing/2014/main" id="{A2E22FE4-013C-62E8-994E-F5A04C69386E}"/>
              </a:ext>
            </a:extLst>
          </p:cNvPr>
          <p:cNvSpPr>
            <a:spLocks/>
          </p:cNvSpPr>
          <p:nvPr/>
        </p:nvSpPr>
        <p:spPr>
          <a:xfrm>
            <a:off x="875282" y="2255050"/>
            <a:ext cx="347102" cy="550800"/>
          </a:xfrm>
          <a:prstGeom prst="curvedRightArrow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6055" cap="flat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Rectangle 1">
            <a:extLst>
              <a:ext uri="{FF2B5EF4-FFF2-40B4-BE49-F238E27FC236}">
                <a16:creationId xmlns:a16="http://schemas.microsoft.com/office/drawing/2014/main" id="{D94E88A0-0326-3B1C-87FD-153239D00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7410" y="2185024"/>
            <a:ext cx="2727262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专人现场携带咖啡核对，内部治理专业小组对低压协同咖啡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85" name="Rectangle 1">
            <a:extLst>
              <a:ext uri="{FF2B5EF4-FFF2-40B4-BE49-F238E27FC236}">
                <a16:creationId xmlns:a16="http://schemas.microsoft.com/office/drawing/2014/main" id="{7BA05F64-8624-B2DD-5B5A-69C65E1A5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2369" y="2185024"/>
            <a:ext cx="2727262" cy="619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明确数据主人，针对各不同岗位制定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《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咖啡主人岗位咖啡书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》</a:t>
            </a:r>
            <a:endParaRPr lang="zh-CN" altLang="zh-CN" sz="160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89" name="图片占位符 88">
            <a:extLst>
              <a:ext uri="{FF2B5EF4-FFF2-40B4-BE49-F238E27FC236}">
                <a16:creationId xmlns:a16="http://schemas.microsoft.com/office/drawing/2014/main" id="{91E91F69-DE4C-53A2-2304-EB946B11F80F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8497410" y="3590531"/>
            <a:ext cx="2727262" cy="1772252"/>
          </a:xfrm>
          <a:effectLst>
            <a:outerShdw blurRad="177800" dist="88900" dir="5400000" algn="t" rotWithShape="0">
              <a:schemeClr val="accent1">
                <a:lumMod val="75000"/>
                <a:alpha val="1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0" name="图片占位符 89">
            <a:extLst>
              <a:ext uri="{FF2B5EF4-FFF2-40B4-BE49-F238E27FC236}">
                <a16:creationId xmlns:a16="http://schemas.microsoft.com/office/drawing/2014/main" id="{75AD8642-0594-6F25-DB7C-BEC04324742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67327" y="3590531"/>
            <a:ext cx="2727262" cy="1772252"/>
          </a:xfrm>
          <a:effectLst>
            <a:outerShdw blurRad="177800" dist="88900" dir="5400000" algn="t" rotWithShape="0">
              <a:schemeClr val="accent1">
                <a:lumMod val="75000"/>
                <a:alpha val="1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91" name="梯形 90">
            <a:extLst>
              <a:ext uri="{FF2B5EF4-FFF2-40B4-BE49-F238E27FC236}">
                <a16:creationId xmlns:a16="http://schemas.microsoft.com/office/drawing/2014/main" id="{AA9239C6-5BA3-DCC7-4341-2669578E27BF}"/>
              </a:ext>
            </a:extLst>
          </p:cNvPr>
          <p:cNvSpPr>
            <a:spLocks/>
          </p:cNvSpPr>
          <p:nvPr/>
        </p:nvSpPr>
        <p:spPr>
          <a:xfrm>
            <a:off x="8572101" y="3135649"/>
            <a:ext cx="2577880" cy="186747"/>
          </a:xfrm>
          <a:prstGeom prst="trapezoid">
            <a:avLst>
              <a:gd name="adj" fmla="val 122606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Rectangle 1">
            <a:extLst>
              <a:ext uri="{FF2B5EF4-FFF2-40B4-BE49-F238E27FC236}">
                <a16:creationId xmlns:a16="http://schemas.microsoft.com/office/drawing/2014/main" id="{ABDF36AA-7673-0F2A-32AA-1851FF29B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7485" y="2964009"/>
            <a:ext cx="208711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实现“内外协同咖啡”</a:t>
            </a:r>
            <a:endParaRPr lang="zh-CN" altLang="zh-CN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672180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0A58E02F-11C3-8815-A171-110A61031C5C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355012" y="1288448"/>
            <a:ext cx="5167460" cy="487570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9F0EDE68-B6AE-80BE-E017-5573A2FCDDAE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9528" y="1288448"/>
            <a:ext cx="5167460" cy="4875708"/>
          </a:xfrm>
          <a:prstGeom prst="roundRect">
            <a:avLst>
              <a:gd name="adj" fmla="val 831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8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34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5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7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24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400849" y="259228"/>
            <a:ext cx="3390352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推进数字智能化赋能</a:t>
            </a: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57C5F841-CAF4-E915-30AF-F47250CA0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560" y="3916566"/>
            <a:ext cx="266739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对各类审批流程实行咖啡流转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Rectangle 1">
            <a:extLst>
              <a:ext uri="{FF2B5EF4-FFF2-40B4-BE49-F238E27FC236}">
                <a16:creationId xmlns:a16="http://schemas.microsoft.com/office/drawing/2014/main" id="{755F1172-6EC7-13C4-55FD-C88C835E1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185" y="2964416"/>
            <a:ext cx="306814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公司运营管理结构及配套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</a:rPr>
              <a:t>kfcc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rPr>
              <a:t>应用</a:t>
            </a:r>
            <a:endParaRPr lang="zh-CN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CEA15CBB-B270-1CF2-891D-138B45E1137A}"/>
              </a:ext>
            </a:extLst>
          </p:cNvPr>
          <p:cNvSpPr/>
          <p:nvPr/>
        </p:nvSpPr>
        <p:spPr>
          <a:xfrm>
            <a:off x="669528" y="1288448"/>
            <a:ext cx="5167460" cy="69380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ABCEE728-5BEC-99EA-C041-CB9E0D49231D}"/>
              </a:ext>
            </a:extLst>
          </p:cNvPr>
          <p:cNvSpPr/>
          <p:nvPr/>
        </p:nvSpPr>
        <p:spPr>
          <a:xfrm>
            <a:off x="6355012" y="1288448"/>
            <a:ext cx="5167460" cy="693808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901F4BAD-0404-0D94-6862-4A109ADA7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946" y="1481464"/>
            <a:ext cx="426559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推进“一咖啡、一绿茶、一可乐”应用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Rectangle 1">
            <a:extLst>
              <a:ext uri="{FF2B5EF4-FFF2-40B4-BE49-F238E27FC236}">
                <a16:creationId xmlns:a16="http://schemas.microsoft.com/office/drawing/2014/main" id="{768831F2-CE01-108B-A1F4-0FC7542A3B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3173" y="1481464"/>
            <a:ext cx="436016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推动各类工作咖啡化、便捷化、高效化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E5B4A631-5976-DEC2-D94B-552039EC8643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1434430" y="2303898"/>
            <a:ext cx="1712690" cy="514426"/>
          </a:xfrm>
          <a:prstGeom prst="roundRect">
            <a:avLst>
              <a:gd name="adj" fmla="val 6595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17" name="Rectangle 1">
            <a:extLst>
              <a:ext uri="{FF2B5EF4-FFF2-40B4-BE49-F238E27FC236}">
                <a16:creationId xmlns:a16="http://schemas.microsoft.com/office/drawing/2014/main" id="{5D339BEC-C54D-58B7-02A0-FC57A2E9C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527" y="2422612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打客服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DAB2B1B2-0135-AB97-BC8E-DFCCF2C1DC55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359396" y="2303898"/>
            <a:ext cx="1712690" cy="514426"/>
          </a:xfrm>
          <a:prstGeom prst="roundRect">
            <a:avLst>
              <a:gd name="adj" fmla="val 6595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4A9FAF0D-CC63-0203-CE3B-1E94FE4AB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076" y="2422612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网上咖啡</a:t>
            </a:r>
            <a:endParaRPr lang="zh-CN" altLang="zh-CN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箭头: V 形 56">
            <a:extLst>
              <a:ext uri="{FF2B5EF4-FFF2-40B4-BE49-F238E27FC236}">
                <a16:creationId xmlns:a16="http://schemas.microsoft.com/office/drawing/2014/main" id="{0DC80B3B-A31D-7945-0235-21F00465E8BB}"/>
              </a:ext>
            </a:extLst>
          </p:cNvPr>
          <p:cNvSpPr>
            <a:spLocks/>
          </p:cNvSpPr>
          <p:nvPr/>
        </p:nvSpPr>
        <p:spPr>
          <a:xfrm rot="5400000">
            <a:off x="3099639" y="2707812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3DE325B2-56D9-38D7-3A57-9777115C532B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359396" y="4286255"/>
            <a:ext cx="1712690" cy="514426"/>
          </a:xfrm>
          <a:prstGeom prst="roundRect">
            <a:avLst>
              <a:gd name="adj" fmla="val 6595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60" name="Rectangle 1">
            <a:extLst>
              <a:ext uri="{FF2B5EF4-FFF2-40B4-BE49-F238E27FC236}">
                <a16:creationId xmlns:a16="http://schemas.microsoft.com/office/drawing/2014/main" id="{87051CAE-232B-6AF3-E9CD-47155F0F82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077" y="440496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咖啡网群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F8332112-CF11-4EBE-41EF-5F8A0B7798C7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1434430" y="4286255"/>
            <a:ext cx="1712690" cy="514426"/>
          </a:xfrm>
          <a:prstGeom prst="roundRect">
            <a:avLst>
              <a:gd name="adj" fmla="val 6595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63" name="Rectangle 1">
            <a:extLst>
              <a:ext uri="{FF2B5EF4-FFF2-40B4-BE49-F238E27FC236}">
                <a16:creationId xmlns:a16="http://schemas.microsoft.com/office/drawing/2014/main" id="{B6A7B8D3-F1C3-159A-A604-6FDB1D060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694" y="4404969"/>
            <a:ext cx="1154163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咖啡机器人</a:t>
            </a:r>
          </a:p>
        </p:txBody>
      </p:sp>
      <p:sp>
        <p:nvSpPr>
          <p:cNvPr id="64" name="梯形 63">
            <a:extLst>
              <a:ext uri="{FF2B5EF4-FFF2-40B4-BE49-F238E27FC236}">
                <a16:creationId xmlns:a16="http://schemas.microsoft.com/office/drawing/2014/main" id="{DC0F3A7A-7CAF-697D-C6C2-95E1C188EEB5}"/>
              </a:ext>
            </a:extLst>
          </p:cNvPr>
          <p:cNvSpPr>
            <a:spLocks/>
          </p:cNvSpPr>
          <p:nvPr/>
        </p:nvSpPr>
        <p:spPr>
          <a:xfrm>
            <a:off x="1309583" y="5069718"/>
            <a:ext cx="3887351" cy="248280"/>
          </a:xfrm>
          <a:prstGeom prst="trapezoid">
            <a:avLst>
              <a:gd name="adj" fmla="val 131595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1">
            <a:extLst>
              <a:ext uri="{FF2B5EF4-FFF2-40B4-BE49-F238E27FC236}">
                <a16:creationId xmlns:a16="http://schemas.microsoft.com/office/drawing/2014/main" id="{9A0BE534-779D-9066-E6D2-FD0FA214B3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374" y="4942993"/>
            <a:ext cx="307776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减少基层繁琐数据咖啡时间</a:t>
            </a:r>
            <a:endParaRPr lang="zh-CN" altLang="zh-CN" sz="2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C17023B3-02FE-A0B3-9F6E-9C6CEC4E2916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6894570" y="2303898"/>
            <a:ext cx="4088345" cy="1040781"/>
          </a:xfrm>
          <a:prstGeom prst="roundRect">
            <a:avLst>
              <a:gd name="adj" fmla="val 3260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1679760B-12AC-59A2-B739-000CF991B7AD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6894571" y="2303898"/>
            <a:ext cx="1071388" cy="1040781"/>
          </a:xfrm>
          <a:prstGeom prst="roundRect">
            <a:avLst>
              <a:gd name="adj" fmla="val 326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70351191-1378-7FB4-9A5D-2B4F683C1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5545" y="2670400"/>
            <a:ext cx="769441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咖啡端</a:t>
            </a:r>
            <a:endParaRPr lang="zh-CN" altLang="zh-CN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4582A882-B811-AE16-AC73-3451830209EF}"/>
              </a:ext>
            </a:extLst>
          </p:cNvPr>
          <p:cNvGrpSpPr/>
          <p:nvPr/>
        </p:nvGrpSpPr>
        <p:grpSpPr>
          <a:xfrm>
            <a:off x="9928158" y="2505324"/>
            <a:ext cx="637929" cy="637929"/>
            <a:chOff x="9516024" y="2334847"/>
            <a:chExt cx="637929" cy="637929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16FEDB77-1193-BAB1-7AB4-4947F1644B9E}"/>
                </a:ext>
              </a:extLst>
            </p:cNvPr>
            <p:cNvSpPr/>
            <p:nvPr/>
          </p:nvSpPr>
          <p:spPr>
            <a:xfrm>
              <a:off x="9516024" y="2334847"/>
              <a:ext cx="637929" cy="6379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" name="Rectangle 1">
              <a:extLst>
                <a:ext uri="{FF2B5EF4-FFF2-40B4-BE49-F238E27FC236}">
                  <a16:creationId xmlns:a16="http://schemas.microsoft.com/office/drawing/2014/main" id="{822D3E2E-FD80-49D5-1E93-DA26092ED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45032" y="2530701"/>
              <a:ext cx="379912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KFC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C849805-CADE-3C48-B884-4559452C7ACF}"/>
              </a:ext>
            </a:extLst>
          </p:cNvPr>
          <p:cNvGrpSpPr/>
          <p:nvPr/>
        </p:nvGrpSpPr>
        <p:grpSpPr>
          <a:xfrm>
            <a:off x="9119756" y="2505324"/>
            <a:ext cx="637929" cy="637929"/>
            <a:chOff x="8241289" y="2627924"/>
            <a:chExt cx="637929" cy="637929"/>
          </a:xfrm>
        </p:grpSpPr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ED32126B-ECB9-4DE4-568B-7FCD9436AF1C}"/>
                </a:ext>
              </a:extLst>
            </p:cNvPr>
            <p:cNvSpPr/>
            <p:nvPr/>
          </p:nvSpPr>
          <p:spPr>
            <a:xfrm>
              <a:off x="8241289" y="2627924"/>
              <a:ext cx="637929" cy="6379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" name="Rectangle 1">
              <a:extLst>
                <a:ext uri="{FF2B5EF4-FFF2-40B4-BE49-F238E27FC236}">
                  <a16:creationId xmlns:a16="http://schemas.microsoft.com/office/drawing/2014/main" id="{5519B702-EC82-3372-FCD9-10DBD7407C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5069" y="2823778"/>
              <a:ext cx="41036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用采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7B9D2EB-FC46-BFE0-F474-C824D60E8245}"/>
              </a:ext>
            </a:extLst>
          </p:cNvPr>
          <p:cNvGrpSpPr/>
          <p:nvPr/>
        </p:nvGrpSpPr>
        <p:grpSpPr>
          <a:xfrm>
            <a:off x="8311353" y="2505324"/>
            <a:ext cx="637929" cy="637929"/>
            <a:chOff x="7535829" y="3184726"/>
            <a:chExt cx="637929" cy="637929"/>
          </a:xfrm>
        </p:grpSpPr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45C29DBB-39DF-FB54-3A67-E856FBB82DAB}"/>
                </a:ext>
              </a:extLst>
            </p:cNvPr>
            <p:cNvSpPr/>
            <p:nvPr/>
          </p:nvSpPr>
          <p:spPr>
            <a:xfrm>
              <a:off x="7535829" y="3184726"/>
              <a:ext cx="637929" cy="637929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Rectangle 1">
              <a:extLst>
                <a:ext uri="{FF2B5EF4-FFF2-40B4-BE49-F238E27FC236}">
                  <a16:creationId xmlns:a16="http://schemas.microsoft.com/office/drawing/2014/main" id="{80076FD4-B0C9-F23E-06DB-B0615396A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9609" y="3380580"/>
              <a:ext cx="410369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营销</a:t>
              </a:r>
              <a:endParaRPr lang="zh-CN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74" name="箭头: V 形 73">
            <a:extLst>
              <a:ext uri="{FF2B5EF4-FFF2-40B4-BE49-F238E27FC236}">
                <a16:creationId xmlns:a16="http://schemas.microsoft.com/office/drawing/2014/main" id="{4822EF1D-4EEB-20AB-D5C7-59A7CF632A21}"/>
              </a:ext>
            </a:extLst>
          </p:cNvPr>
          <p:cNvSpPr>
            <a:spLocks/>
          </p:cNvSpPr>
          <p:nvPr/>
        </p:nvSpPr>
        <p:spPr>
          <a:xfrm rot="5400000">
            <a:off x="8785123" y="2882543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5F0A9CEC-AC18-59CC-0D6E-E3C16BEC99FF}"/>
              </a:ext>
            </a:extLst>
          </p:cNvPr>
          <p:cNvGrpSpPr/>
          <p:nvPr/>
        </p:nvGrpSpPr>
        <p:grpSpPr>
          <a:xfrm>
            <a:off x="6894571" y="4090508"/>
            <a:ext cx="4088344" cy="378286"/>
            <a:chOff x="6894571" y="3816860"/>
            <a:chExt cx="4088344" cy="378286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9199AA95-6578-3A83-6748-DA892023B02E}"/>
                </a:ext>
              </a:extLst>
            </p:cNvPr>
            <p:cNvGrpSpPr/>
            <p:nvPr/>
          </p:nvGrpSpPr>
          <p:grpSpPr>
            <a:xfrm>
              <a:off x="6894571" y="3816860"/>
              <a:ext cx="1935325" cy="378286"/>
              <a:chOff x="7184431" y="4725713"/>
              <a:chExt cx="1935325" cy="378286"/>
            </a:xfrm>
          </p:grpSpPr>
          <p:sp>
            <p:nvSpPr>
              <p:cNvPr id="78" name="矩形: 圆角 77">
                <a:extLst>
                  <a:ext uri="{FF2B5EF4-FFF2-40B4-BE49-F238E27FC236}">
                    <a16:creationId xmlns:a16="http://schemas.microsoft.com/office/drawing/2014/main" id="{AA4FB1DC-25BF-B9CF-FCF2-AF20AD79F96F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7184431" y="4725713"/>
                <a:ext cx="1935325" cy="378286"/>
              </a:xfrm>
              <a:prstGeom prst="roundRect">
                <a:avLst>
                  <a:gd name="adj" fmla="val 8969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75" name="Rectangle 1">
                <a:extLst>
                  <a:ext uri="{FF2B5EF4-FFF2-40B4-BE49-F238E27FC236}">
                    <a16:creationId xmlns:a16="http://schemas.microsoft.com/office/drawing/2014/main" id="{34B90083-6B7B-5E7F-C19C-D239D28B2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31356" y="4791746"/>
                <a:ext cx="1641476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咖啡化班组微应用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9F0F5663-016D-1469-3126-1E0B79C3846A}"/>
                </a:ext>
              </a:extLst>
            </p:cNvPr>
            <p:cNvGrpSpPr/>
            <p:nvPr/>
          </p:nvGrpSpPr>
          <p:grpSpPr>
            <a:xfrm>
              <a:off x="9047590" y="3816860"/>
              <a:ext cx="1935325" cy="378286"/>
              <a:chOff x="8567841" y="4883808"/>
              <a:chExt cx="1935325" cy="378286"/>
            </a:xfrm>
          </p:grpSpPr>
          <p:sp>
            <p:nvSpPr>
              <p:cNvPr id="79" name="矩形: 圆角 78">
                <a:extLst>
                  <a:ext uri="{FF2B5EF4-FFF2-40B4-BE49-F238E27FC236}">
                    <a16:creationId xmlns:a16="http://schemas.microsoft.com/office/drawing/2014/main" id="{5BBFCFD2-A942-EE83-85F9-EBA6A2F909FC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8567841" y="4883808"/>
                <a:ext cx="1935325" cy="378286"/>
              </a:xfrm>
              <a:prstGeom prst="roundRect">
                <a:avLst>
                  <a:gd name="adj" fmla="val 8969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76" name="Rectangle 1">
                <a:extLst>
                  <a:ext uri="{FF2B5EF4-FFF2-40B4-BE49-F238E27FC236}">
                    <a16:creationId xmlns:a16="http://schemas.microsoft.com/office/drawing/2014/main" id="{7A926CB6-BFCB-0510-0826-665D3320E8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3387" y="4949841"/>
                <a:ext cx="1404232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咖啡所“一可乐”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</p:grpSp>
      </p:grpSp>
      <p:sp>
        <p:nvSpPr>
          <p:cNvPr id="84" name="梯形 83">
            <a:extLst>
              <a:ext uri="{FF2B5EF4-FFF2-40B4-BE49-F238E27FC236}">
                <a16:creationId xmlns:a16="http://schemas.microsoft.com/office/drawing/2014/main" id="{096D3880-AF8D-99DC-F7D3-5141BEFCD58D}"/>
              </a:ext>
            </a:extLst>
          </p:cNvPr>
          <p:cNvSpPr>
            <a:spLocks/>
          </p:cNvSpPr>
          <p:nvPr/>
        </p:nvSpPr>
        <p:spPr>
          <a:xfrm>
            <a:off x="6894570" y="4761941"/>
            <a:ext cx="4088346" cy="248280"/>
          </a:xfrm>
          <a:prstGeom prst="trapezoid">
            <a:avLst>
              <a:gd name="adj" fmla="val 131595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Rectangle 1">
            <a:extLst>
              <a:ext uri="{FF2B5EF4-FFF2-40B4-BE49-F238E27FC236}">
                <a16:creationId xmlns:a16="http://schemas.microsoft.com/office/drawing/2014/main" id="{8C7535A5-1F90-2B13-799D-C6A95C761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43379" y="4635216"/>
            <a:ext cx="3590727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提升各项指标，保障管理科学性</a:t>
            </a:r>
            <a:endParaRPr lang="zh-CN" altLang="zh-CN" sz="2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49511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7D4B3EB7-DE75-E85A-6898-3589476972AC}"/>
              </a:ext>
            </a:extLst>
          </p:cNvPr>
          <p:cNvGrpSpPr/>
          <p:nvPr/>
        </p:nvGrpSpPr>
        <p:grpSpPr>
          <a:xfrm>
            <a:off x="7669057" y="1170271"/>
            <a:ext cx="3722843" cy="3716201"/>
            <a:chOff x="7669057" y="1287001"/>
            <a:chExt cx="3722843" cy="3716201"/>
          </a:xfrm>
        </p:grpSpPr>
        <p:sp>
          <p:nvSpPr>
            <p:cNvPr id="7" name="Rectangle 48">
              <a:extLst>
                <a:ext uri="{FF2B5EF4-FFF2-40B4-BE49-F238E27FC236}">
                  <a16:creationId xmlns:a16="http://schemas.microsoft.com/office/drawing/2014/main" id="{FFAF7672-4E20-3BBB-ED87-06D4ECD0C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269" y="2905259"/>
              <a:ext cx="1440418" cy="13195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92100" dir="5400000" algn="t" rotWithShape="0">
                <a:schemeClr val="accent1">
                  <a:lumMod val="50000"/>
                  <a:alpha val="3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49">
              <a:extLst>
                <a:ext uri="{FF2B5EF4-FFF2-40B4-BE49-F238E27FC236}">
                  <a16:creationId xmlns:a16="http://schemas.microsoft.com/office/drawing/2014/main" id="{BE320184-8F43-7291-851F-75E9D3B97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2365236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50">
              <a:extLst>
                <a:ext uri="{FF2B5EF4-FFF2-40B4-BE49-F238E27FC236}">
                  <a16:creationId xmlns:a16="http://schemas.microsoft.com/office/drawing/2014/main" id="{82AD89C7-D018-FF34-E7EC-3408F67ED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212690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51">
              <a:extLst>
                <a:ext uri="{FF2B5EF4-FFF2-40B4-BE49-F238E27FC236}">
                  <a16:creationId xmlns:a16="http://schemas.microsoft.com/office/drawing/2014/main" id="{FA1152B3-BFF2-0595-EEB4-C63EE4168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2365236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52">
              <a:extLst>
                <a:ext uri="{FF2B5EF4-FFF2-40B4-BE49-F238E27FC236}">
                  <a16:creationId xmlns:a16="http://schemas.microsoft.com/office/drawing/2014/main" id="{21F8D3D8-D817-161F-F78E-BA1CF05F93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2126902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53">
              <a:extLst>
                <a:ext uri="{FF2B5EF4-FFF2-40B4-BE49-F238E27FC236}">
                  <a16:creationId xmlns:a16="http://schemas.microsoft.com/office/drawing/2014/main" id="{A92A0810-5627-B82A-E8D0-46D1790A4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2365236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54">
              <a:extLst>
                <a:ext uri="{FF2B5EF4-FFF2-40B4-BE49-F238E27FC236}">
                  <a16:creationId xmlns:a16="http://schemas.microsoft.com/office/drawing/2014/main" id="{5F28B128-789F-0FC6-1C5F-AB26DA771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212690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55">
              <a:extLst>
                <a:ext uri="{FF2B5EF4-FFF2-40B4-BE49-F238E27FC236}">
                  <a16:creationId xmlns:a16="http://schemas.microsoft.com/office/drawing/2014/main" id="{F9843D59-E3AF-8B6F-AA79-DE84998BC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2365236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56">
              <a:extLst>
                <a:ext uri="{FF2B5EF4-FFF2-40B4-BE49-F238E27FC236}">
                  <a16:creationId xmlns:a16="http://schemas.microsoft.com/office/drawing/2014/main" id="{FE9002A6-A4CD-60BC-4FFA-4D2910C0F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2126902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57">
              <a:extLst>
                <a:ext uri="{FF2B5EF4-FFF2-40B4-BE49-F238E27FC236}">
                  <a16:creationId xmlns:a16="http://schemas.microsoft.com/office/drawing/2014/main" id="{39A7C1BB-4EC0-E6A8-8A76-60323DB06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864025"/>
              <a:ext cx="360256" cy="12067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58">
              <a:extLst>
                <a:ext uri="{FF2B5EF4-FFF2-40B4-BE49-F238E27FC236}">
                  <a16:creationId xmlns:a16="http://schemas.microsoft.com/office/drawing/2014/main" id="{90083E9B-DE8A-3194-AE92-5E40E274D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864025"/>
              <a:ext cx="119682" cy="120675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59">
              <a:extLst>
                <a:ext uri="{FF2B5EF4-FFF2-40B4-BE49-F238E27FC236}">
                  <a16:creationId xmlns:a16="http://schemas.microsoft.com/office/drawing/2014/main" id="{C62D1107-4A8D-276F-EC5E-1A2356310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625692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60">
              <a:extLst>
                <a:ext uri="{FF2B5EF4-FFF2-40B4-BE49-F238E27FC236}">
                  <a16:creationId xmlns:a16="http://schemas.microsoft.com/office/drawing/2014/main" id="{B584F911-D79E-000D-688E-5489662C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625692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61">
              <a:extLst>
                <a:ext uri="{FF2B5EF4-FFF2-40B4-BE49-F238E27FC236}">
                  <a16:creationId xmlns:a16="http://schemas.microsoft.com/office/drawing/2014/main" id="{1ECF1A00-E114-31F8-7437-FF8AB4C09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145403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62">
              <a:extLst>
                <a:ext uri="{FF2B5EF4-FFF2-40B4-BE49-F238E27FC236}">
                  <a16:creationId xmlns:a16="http://schemas.microsoft.com/office/drawing/2014/main" id="{E79D8643-25DD-4FFC-6E5C-ABE961DEC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145403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63">
              <a:extLst>
                <a:ext uri="{FF2B5EF4-FFF2-40B4-BE49-F238E27FC236}">
                  <a16:creationId xmlns:a16="http://schemas.microsoft.com/office/drawing/2014/main" id="{BE9A133A-7BB7-7BC8-CB55-E38701AAA6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69281" y="3385547"/>
              <a:ext cx="360256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64">
              <a:extLst>
                <a:ext uri="{FF2B5EF4-FFF2-40B4-BE49-F238E27FC236}">
                  <a16:creationId xmlns:a16="http://schemas.microsoft.com/office/drawing/2014/main" id="{6B6FC424-6982-0C2B-65F5-28270B818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8708" y="3385547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65">
              <a:extLst>
                <a:ext uri="{FF2B5EF4-FFF2-40B4-BE49-F238E27FC236}">
                  <a16:creationId xmlns:a16="http://schemas.microsoft.com/office/drawing/2014/main" id="{8554E860-7D33-FF6B-C3BA-C8FEFFA23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4404048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F03B0297-C827-C047-39B4-483E5C7EA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0591" y="4884336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67">
              <a:extLst>
                <a:ext uri="{FF2B5EF4-FFF2-40B4-BE49-F238E27FC236}">
                  <a16:creationId xmlns:a16="http://schemas.microsoft.com/office/drawing/2014/main" id="{7AAAA08C-AE5B-BA13-F05D-82B8D48CE7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4404048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68">
              <a:extLst>
                <a:ext uri="{FF2B5EF4-FFF2-40B4-BE49-F238E27FC236}">
                  <a16:creationId xmlns:a16="http://schemas.microsoft.com/office/drawing/2014/main" id="{E93F1904-3EC2-DFDF-0B22-DFAD135CE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0017" y="4884336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69">
              <a:extLst>
                <a:ext uri="{FF2B5EF4-FFF2-40B4-BE49-F238E27FC236}">
                  <a16:creationId xmlns:a16="http://schemas.microsoft.com/office/drawing/2014/main" id="{7C704D50-2308-342F-042A-013935B07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4404048"/>
              <a:ext cx="119682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70">
              <a:extLst>
                <a:ext uri="{FF2B5EF4-FFF2-40B4-BE49-F238E27FC236}">
                  <a16:creationId xmlns:a16="http://schemas.microsoft.com/office/drawing/2014/main" id="{522B8F5A-516C-6EEB-F7ED-2830DA0F02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0684" y="4884336"/>
              <a:ext cx="119682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71">
              <a:extLst>
                <a:ext uri="{FF2B5EF4-FFF2-40B4-BE49-F238E27FC236}">
                  <a16:creationId xmlns:a16="http://schemas.microsoft.com/office/drawing/2014/main" id="{6BB7B321-1F81-B68E-C4C3-F45543588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4404048"/>
              <a:ext cx="121496" cy="360820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72">
              <a:extLst>
                <a:ext uri="{FF2B5EF4-FFF2-40B4-BE49-F238E27FC236}">
                  <a16:creationId xmlns:a16="http://schemas.microsoft.com/office/drawing/2014/main" id="{A584180F-EA0F-FD97-4B09-676B47A6D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9444" y="4884336"/>
              <a:ext cx="121496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73">
              <a:extLst>
                <a:ext uri="{FF2B5EF4-FFF2-40B4-BE49-F238E27FC236}">
                  <a16:creationId xmlns:a16="http://schemas.microsoft.com/office/drawing/2014/main" id="{5EEC8DD9-309F-21DA-E1DE-92387121F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145403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74">
              <a:extLst>
                <a:ext uri="{FF2B5EF4-FFF2-40B4-BE49-F238E27FC236}">
                  <a16:creationId xmlns:a16="http://schemas.microsoft.com/office/drawing/2014/main" id="{7C98AD73-54DE-E996-D233-64517EE39E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145403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75">
              <a:extLst>
                <a:ext uri="{FF2B5EF4-FFF2-40B4-BE49-F238E27FC236}">
                  <a16:creationId xmlns:a16="http://schemas.microsoft.com/office/drawing/2014/main" id="{55A0FE5E-394E-E197-D954-D11C75508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385547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76">
              <a:extLst>
                <a:ext uri="{FF2B5EF4-FFF2-40B4-BE49-F238E27FC236}">
                  <a16:creationId xmlns:a16="http://schemas.microsoft.com/office/drawing/2014/main" id="{D08C2736-3CEC-2CA6-0E19-4FF552588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385547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77">
              <a:extLst>
                <a:ext uri="{FF2B5EF4-FFF2-40B4-BE49-F238E27FC236}">
                  <a16:creationId xmlns:a16="http://schemas.microsoft.com/office/drawing/2014/main" id="{2C72FA04-7D62-4E38-67AE-76466913E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864025"/>
              <a:ext cx="359651" cy="120675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78">
              <a:extLst>
                <a:ext uri="{FF2B5EF4-FFF2-40B4-BE49-F238E27FC236}">
                  <a16:creationId xmlns:a16="http://schemas.microsoft.com/office/drawing/2014/main" id="{1F2E7E31-2D8B-5D94-162A-DCCB7E08F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864025"/>
              <a:ext cx="119078" cy="120675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79">
              <a:extLst>
                <a:ext uri="{FF2B5EF4-FFF2-40B4-BE49-F238E27FC236}">
                  <a16:creationId xmlns:a16="http://schemas.microsoft.com/office/drawing/2014/main" id="{68DCD357-74ED-D3E5-DA33-B39B5DFBD5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1420" y="3625692"/>
              <a:ext cx="359651" cy="118866"/>
            </a:xfrm>
            <a:prstGeom prst="rect">
              <a:avLst/>
            </a:pr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80">
              <a:extLst>
                <a:ext uri="{FF2B5EF4-FFF2-40B4-BE49-F238E27FC236}">
                  <a16:creationId xmlns:a16="http://schemas.microsoft.com/office/drawing/2014/main" id="{37F3F68E-5267-2291-1E9E-91B5E7B6F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12566" y="3625692"/>
              <a:ext cx="119078" cy="118866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1">
              <a:extLst>
                <a:ext uri="{FF2B5EF4-FFF2-40B4-BE49-F238E27FC236}">
                  <a16:creationId xmlns:a16="http://schemas.microsoft.com/office/drawing/2014/main" id="{46E1B3AB-9813-3657-9AC0-7798355FF9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9219" y="2845525"/>
              <a:ext cx="1562518" cy="1439055"/>
            </a:xfrm>
            <a:custGeom>
              <a:avLst/>
              <a:gdLst>
                <a:gd name="T0" fmla="*/ 0 w 2585"/>
                <a:gd name="T1" fmla="*/ 2385 h 2385"/>
                <a:gd name="T2" fmla="*/ 2585 w 2585"/>
                <a:gd name="T3" fmla="*/ 2385 h 2385"/>
                <a:gd name="T4" fmla="*/ 2585 w 2585"/>
                <a:gd name="T5" fmla="*/ 0 h 2385"/>
                <a:gd name="T6" fmla="*/ 0 w 2585"/>
                <a:gd name="T7" fmla="*/ 0 h 2385"/>
                <a:gd name="T8" fmla="*/ 0 w 2585"/>
                <a:gd name="T9" fmla="*/ 2385 h 2385"/>
                <a:gd name="T10" fmla="*/ 200 w 2585"/>
                <a:gd name="T11" fmla="*/ 198 h 2385"/>
                <a:gd name="T12" fmla="*/ 2385 w 2585"/>
                <a:gd name="T13" fmla="*/ 198 h 2385"/>
                <a:gd name="T14" fmla="*/ 2385 w 2585"/>
                <a:gd name="T15" fmla="*/ 2185 h 2385"/>
                <a:gd name="T16" fmla="*/ 200 w 2585"/>
                <a:gd name="T17" fmla="*/ 2185 h 2385"/>
                <a:gd name="T18" fmla="*/ 200 w 2585"/>
                <a:gd name="T19" fmla="*/ 198 h 2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5" h="2385">
                  <a:moveTo>
                    <a:pt x="0" y="2385"/>
                  </a:moveTo>
                  <a:lnTo>
                    <a:pt x="2585" y="2385"/>
                  </a:lnTo>
                  <a:lnTo>
                    <a:pt x="2585" y="0"/>
                  </a:lnTo>
                  <a:lnTo>
                    <a:pt x="0" y="0"/>
                  </a:lnTo>
                  <a:lnTo>
                    <a:pt x="0" y="2385"/>
                  </a:lnTo>
                  <a:close/>
                  <a:moveTo>
                    <a:pt x="200" y="198"/>
                  </a:moveTo>
                  <a:lnTo>
                    <a:pt x="2385" y="198"/>
                  </a:lnTo>
                  <a:lnTo>
                    <a:pt x="2385" y="2185"/>
                  </a:lnTo>
                  <a:lnTo>
                    <a:pt x="200" y="2185"/>
                  </a:lnTo>
                  <a:lnTo>
                    <a:pt x="200" y="19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2">
              <a:extLst>
                <a:ext uri="{FF2B5EF4-FFF2-40B4-BE49-F238E27FC236}">
                  <a16:creationId xmlns:a16="http://schemas.microsoft.com/office/drawing/2014/main" id="{8A2A0D8B-D529-90E6-FCD0-CAE2F94B5E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89793" y="3085669"/>
              <a:ext cx="1081371" cy="958767"/>
            </a:xfrm>
            <a:custGeom>
              <a:avLst/>
              <a:gdLst>
                <a:gd name="T0" fmla="*/ 0 w 1789"/>
                <a:gd name="T1" fmla="*/ 1589 h 1589"/>
                <a:gd name="T2" fmla="*/ 1789 w 1789"/>
                <a:gd name="T3" fmla="*/ 1589 h 1589"/>
                <a:gd name="T4" fmla="*/ 1789 w 1789"/>
                <a:gd name="T5" fmla="*/ 0 h 1589"/>
                <a:gd name="T6" fmla="*/ 0 w 1789"/>
                <a:gd name="T7" fmla="*/ 0 h 1589"/>
                <a:gd name="T8" fmla="*/ 0 w 1789"/>
                <a:gd name="T9" fmla="*/ 1589 h 1589"/>
                <a:gd name="T10" fmla="*/ 200 w 1789"/>
                <a:gd name="T11" fmla="*/ 197 h 1589"/>
                <a:gd name="T12" fmla="*/ 1589 w 1789"/>
                <a:gd name="T13" fmla="*/ 197 h 1589"/>
                <a:gd name="T14" fmla="*/ 1589 w 1789"/>
                <a:gd name="T15" fmla="*/ 1391 h 1589"/>
                <a:gd name="T16" fmla="*/ 200 w 1789"/>
                <a:gd name="T17" fmla="*/ 1391 h 1589"/>
                <a:gd name="T18" fmla="*/ 200 w 1789"/>
                <a:gd name="T19" fmla="*/ 197 h 1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9" h="1589">
                  <a:moveTo>
                    <a:pt x="0" y="1589"/>
                  </a:moveTo>
                  <a:lnTo>
                    <a:pt x="1789" y="1589"/>
                  </a:lnTo>
                  <a:lnTo>
                    <a:pt x="1789" y="0"/>
                  </a:lnTo>
                  <a:lnTo>
                    <a:pt x="0" y="0"/>
                  </a:lnTo>
                  <a:lnTo>
                    <a:pt x="0" y="1589"/>
                  </a:lnTo>
                  <a:close/>
                  <a:moveTo>
                    <a:pt x="200" y="197"/>
                  </a:moveTo>
                  <a:lnTo>
                    <a:pt x="1589" y="197"/>
                  </a:lnTo>
                  <a:lnTo>
                    <a:pt x="1589" y="1391"/>
                  </a:lnTo>
                  <a:lnTo>
                    <a:pt x="200" y="1391"/>
                  </a:lnTo>
                  <a:lnTo>
                    <a:pt x="200" y="197"/>
                  </a:lnTo>
                  <a:close/>
                </a:path>
              </a:pathLst>
            </a:custGeom>
            <a:solidFill>
              <a:srgbClr val="3F3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83">
              <a:extLst>
                <a:ext uri="{FF2B5EF4-FFF2-40B4-BE49-F238E27FC236}">
                  <a16:creationId xmlns:a16="http://schemas.microsoft.com/office/drawing/2014/main" id="{9FA5DFB3-C046-7630-4A08-1EEDA2C31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1513" y="3325813"/>
              <a:ext cx="119078" cy="47847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114300" dist="1270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4">
              <a:extLst>
                <a:ext uri="{FF2B5EF4-FFF2-40B4-BE49-F238E27FC236}">
                  <a16:creationId xmlns:a16="http://schemas.microsoft.com/office/drawing/2014/main" id="{6333A442-0122-AAB1-01A4-B0D9E82C99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0366" y="3325813"/>
              <a:ext cx="359651" cy="478478"/>
            </a:xfrm>
            <a:custGeom>
              <a:avLst/>
              <a:gdLst>
                <a:gd name="T0" fmla="*/ 0 w 595"/>
                <a:gd name="T1" fmla="*/ 793 h 793"/>
                <a:gd name="T2" fmla="*/ 197 w 595"/>
                <a:gd name="T3" fmla="*/ 793 h 793"/>
                <a:gd name="T4" fmla="*/ 197 w 595"/>
                <a:gd name="T5" fmla="*/ 595 h 793"/>
                <a:gd name="T6" fmla="*/ 398 w 595"/>
                <a:gd name="T7" fmla="*/ 595 h 793"/>
                <a:gd name="T8" fmla="*/ 398 w 595"/>
                <a:gd name="T9" fmla="*/ 793 h 793"/>
                <a:gd name="T10" fmla="*/ 595 w 595"/>
                <a:gd name="T11" fmla="*/ 793 h 793"/>
                <a:gd name="T12" fmla="*/ 595 w 595"/>
                <a:gd name="T13" fmla="*/ 0 h 793"/>
                <a:gd name="T14" fmla="*/ 0 w 595"/>
                <a:gd name="T15" fmla="*/ 0 h 793"/>
                <a:gd name="T16" fmla="*/ 0 w 595"/>
                <a:gd name="T17" fmla="*/ 793 h 793"/>
                <a:gd name="T18" fmla="*/ 398 w 595"/>
                <a:gd name="T19" fmla="*/ 197 h 793"/>
                <a:gd name="T20" fmla="*/ 398 w 595"/>
                <a:gd name="T21" fmla="*/ 395 h 793"/>
                <a:gd name="T22" fmla="*/ 197 w 595"/>
                <a:gd name="T23" fmla="*/ 395 h 793"/>
                <a:gd name="T24" fmla="*/ 197 w 595"/>
                <a:gd name="T25" fmla="*/ 197 h 793"/>
                <a:gd name="T26" fmla="*/ 398 w 595"/>
                <a:gd name="T27" fmla="*/ 197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5" h="793">
                  <a:moveTo>
                    <a:pt x="0" y="793"/>
                  </a:moveTo>
                  <a:lnTo>
                    <a:pt x="197" y="793"/>
                  </a:lnTo>
                  <a:lnTo>
                    <a:pt x="197" y="595"/>
                  </a:lnTo>
                  <a:lnTo>
                    <a:pt x="398" y="595"/>
                  </a:lnTo>
                  <a:lnTo>
                    <a:pt x="398" y="793"/>
                  </a:lnTo>
                  <a:lnTo>
                    <a:pt x="595" y="793"/>
                  </a:lnTo>
                  <a:lnTo>
                    <a:pt x="595" y="0"/>
                  </a:lnTo>
                  <a:lnTo>
                    <a:pt x="0" y="0"/>
                  </a:lnTo>
                  <a:lnTo>
                    <a:pt x="0" y="793"/>
                  </a:lnTo>
                  <a:close/>
                  <a:moveTo>
                    <a:pt x="398" y="197"/>
                  </a:moveTo>
                  <a:lnTo>
                    <a:pt x="398" y="395"/>
                  </a:lnTo>
                  <a:lnTo>
                    <a:pt x="197" y="395"/>
                  </a:lnTo>
                  <a:lnTo>
                    <a:pt x="197" y="197"/>
                  </a:lnTo>
                  <a:lnTo>
                    <a:pt x="398" y="19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114300" dist="127000" dir="5400000" algn="t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5">
              <a:extLst>
                <a:ext uri="{FF2B5EF4-FFF2-40B4-BE49-F238E27FC236}">
                  <a16:creationId xmlns:a16="http://schemas.microsoft.com/office/drawing/2014/main" id="{5F0ABDF3-E7E3-15C0-ACCC-1E7132DB0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69057" y="1287001"/>
              <a:ext cx="3722843" cy="1738933"/>
            </a:xfrm>
            <a:custGeom>
              <a:avLst/>
              <a:gdLst>
                <a:gd name="T0" fmla="*/ 2027 w 2306"/>
                <a:gd name="T1" fmla="*/ 521 h 1079"/>
                <a:gd name="T2" fmla="*/ 1970 w 2306"/>
                <a:gd name="T3" fmla="*/ 526 h 1079"/>
                <a:gd name="T4" fmla="*/ 1637 w 2306"/>
                <a:gd name="T5" fmla="*/ 223 h 1079"/>
                <a:gd name="T6" fmla="*/ 1526 w 2306"/>
                <a:gd name="T7" fmla="*/ 242 h 1079"/>
                <a:gd name="T8" fmla="*/ 1153 w 2306"/>
                <a:gd name="T9" fmla="*/ 0 h 1079"/>
                <a:gd name="T10" fmla="*/ 780 w 2306"/>
                <a:gd name="T11" fmla="*/ 242 h 1079"/>
                <a:gd name="T12" fmla="*/ 669 w 2306"/>
                <a:gd name="T13" fmla="*/ 223 h 1079"/>
                <a:gd name="T14" fmla="*/ 336 w 2306"/>
                <a:gd name="T15" fmla="*/ 526 h 1079"/>
                <a:gd name="T16" fmla="*/ 279 w 2306"/>
                <a:gd name="T17" fmla="*/ 521 h 1079"/>
                <a:gd name="T18" fmla="*/ 0 w 2306"/>
                <a:gd name="T19" fmla="*/ 800 h 1079"/>
                <a:gd name="T20" fmla="*/ 297 w 2306"/>
                <a:gd name="T21" fmla="*/ 1079 h 1079"/>
                <a:gd name="T22" fmla="*/ 595 w 2306"/>
                <a:gd name="T23" fmla="*/ 1079 h 1079"/>
                <a:gd name="T24" fmla="*/ 595 w 2306"/>
                <a:gd name="T25" fmla="*/ 1004 h 1079"/>
                <a:gd name="T26" fmla="*/ 297 w 2306"/>
                <a:gd name="T27" fmla="*/ 1004 h 1079"/>
                <a:gd name="T28" fmla="*/ 74 w 2306"/>
                <a:gd name="T29" fmla="*/ 800 h 1079"/>
                <a:gd name="T30" fmla="*/ 279 w 2306"/>
                <a:gd name="T31" fmla="*/ 595 h 1079"/>
                <a:gd name="T32" fmla="*/ 426 w 2306"/>
                <a:gd name="T33" fmla="*/ 658 h 1079"/>
                <a:gd name="T34" fmla="*/ 480 w 2306"/>
                <a:gd name="T35" fmla="*/ 606 h 1079"/>
                <a:gd name="T36" fmla="*/ 409 w 2306"/>
                <a:gd name="T37" fmla="*/ 553 h 1079"/>
                <a:gd name="T38" fmla="*/ 669 w 2306"/>
                <a:gd name="T39" fmla="*/ 297 h 1079"/>
                <a:gd name="T40" fmla="*/ 842 w 2306"/>
                <a:gd name="T41" fmla="*/ 362 h 1079"/>
                <a:gd name="T42" fmla="*/ 891 w 2306"/>
                <a:gd name="T43" fmla="*/ 307 h 1079"/>
                <a:gd name="T44" fmla="*/ 847 w 2306"/>
                <a:gd name="T45" fmla="*/ 274 h 1079"/>
                <a:gd name="T46" fmla="*/ 1153 w 2306"/>
                <a:gd name="T47" fmla="*/ 74 h 1079"/>
                <a:gd name="T48" fmla="*/ 1459 w 2306"/>
                <a:gd name="T49" fmla="*/ 274 h 1079"/>
                <a:gd name="T50" fmla="*/ 1385 w 2306"/>
                <a:gd name="T51" fmla="*/ 336 h 1079"/>
                <a:gd name="T52" fmla="*/ 1441 w 2306"/>
                <a:gd name="T53" fmla="*/ 385 h 1079"/>
                <a:gd name="T54" fmla="*/ 1637 w 2306"/>
                <a:gd name="T55" fmla="*/ 297 h 1079"/>
                <a:gd name="T56" fmla="*/ 1897 w 2306"/>
                <a:gd name="T57" fmla="*/ 553 h 1079"/>
                <a:gd name="T58" fmla="*/ 1826 w 2306"/>
                <a:gd name="T59" fmla="*/ 606 h 1079"/>
                <a:gd name="T60" fmla="*/ 1880 w 2306"/>
                <a:gd name="T61" fmla="*/ 658 h 1079"/>
                <a:gd name="T62" fmla="*/ 2027 w 2306"/>
                <a:gd name="T63" fmla="*/ 595 h 1079"/>
                <a:gd name="T64" fmla="*/ 2232 w 2306"/>
                <a:gd name="T65" fmla="*/ 800 h 1079"/>
                <a:gd name="T66" fmla="*/ 2009 w 2306"/>
                <a:gd name="T67" fmla="*/ 1004 h 1079"/>
                <a:gd name="T68" fmla="*/ 1711 w 2306"/>
                <a:gd name="T69" fmla="*/ 1004 h 1079"/>
                <a:gd name="T70" fmla="*/ 1711 w 2306"/>
                <a:gd name="T71" fmla="*/ 1079 h 1079"/>
                <a:gd name="T72" fmla="*/ 2009 w 2306"/>
                <a:gd name="T73" fmla="*/ 1079 h 1079"/>
                <a:gd name="T74" fmla="*/ 2306 w 2306"/>
                <a:gd name="T75" fmla="*/ 800 h 1079"/>
                <a:gd name="T76" fmla="*/ 2027 w 2306"/>
                <a:gd name="T77" fmla="*/ 521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06" h="1079">
                  <a:moveTo>
                    <a:pt x="2027" y="521"/>
                  </a:moveTo>
                  <a:cubicBezTo>
                    <a:pt x="2008" y="521"/>
                    <a:pt x="1989" y="523"/>
                    <a:pt x="1970" y="526"/>
                  </a:cubicBezTo>
                  <a:cubicBezTo>
                    <a:pt x="1954" y="356"/>
                    <a:pt x="1811" y="223"/>
                    <a:pt x="1637" y="223"/>
                  </a:cubicBezTo>
                  <a:cubicBezTo>
                    <a:pt x="1599" y="223"/>
                    <a:pt x="1562" y="230"/>
                    <a:pt x="1526" y="242"/>
                  </a:cubicBezTo>
                  <a:cubicBezTo>
                    <a:pt x="1461" y="95"/>
                    <a:pt x="1317" y="0"/>
                    <a:pt x="1153" y="0"/>
                  </a:cubicBezTo>
                  <a:cubicBezTo>
                    <a:pt x="989" y="0"/>
                    <a:pt x="845" y="95"/>
                    <a:pt x="780" y="242"/>
                  </a:cubicBezTo>
                  <a:cubicBezTo>
                    <a:pt x="744" y="230"/>
                    <a:pt x="707" y="223"/>
                    <a:pt x="669" y="223"/>
                  </a:cubicBezTo>
                  <a:cubicBezTo>
                    <a:pt x="495" y="223"/>
                    <a:pt x="352" y="356"/>
                    <a:pt x="336" y="526"/>
                  </a:cubicBezTo>
                  <a:cubicBezTo>
                    <a:pt x="317" y="523"/>
                    <a:pt x="298" y="521"/>
                    <a:pt x="279" y="521"/>
                  </a:cubicBezTo>
                  <a:cubicBezTo>
                    <a:pt x="125" y="521"/>
                    <a:pt x="0" y="646"/>
                    <a:pt x="0" y="800"/>
                  </a:cubicBezTo>
                  <a:cubicBezTo>
                    <a:pt x="0" y="956"/>
                    <a:pt x="130" y="1079"/>
                    <a:pt x="297" y="1079"/>
                  </a:cubicBezTo>
                  <a:cubicBezTo>
                    <a:pt x="595" y="1079"/>
                    <a:pt x="595" y="1079"/>
                    <a:pt x="595" y="1079"/>
                  </a:cubicBezTo>
                  <a:cubicBezTo>
                    <a:pt x="595" y="1004"/>
                    <a:pt x="595" y="1004"/>
                    <a:pt x="595" y="1004"/>
                  </a:cubicBezTo>
                  <a:cubicBezTo>
                    <a:pt x="297" y="1004"/>
                    <a:pt x="297" y="1004"/>
                    <a:pt x="297" y="1004"/>
                  </a:cubicBezTo>
                  <a:cubicBezTo>
                    <a:pt x="172" y="1004"/>
                    <a:pt x="74" y="914"/>
                    <a:pt x="74" y="800"/>
                  </a:cubicBezTo>
                  <a:cubicBezTo>
                    <a:pt x="74" y="687"/>
                    <a:pt x="166" y="595"/>
                    <a:pt x="279" y="595"/>
                  </a:cubicBezTo>
                  <a:cubicBezTo>
                    <a:pt x="335" y="595"/>
                    <a:pt x="387" y="617"/>
                    <a:pt x="426" y="658"/>
                  </a:cubicBezTo>
                  <a:cubicBezTo>
                    <a:pt x="480" y="606"/>
                    <a:pt x="480" y="606"/>
                    <a:pt x="480" y="606"/>
                  </a:cubicBezTo>
                  <a:cubicBezTo>
                    <a:pt x="459" y="584"/>
                    <a:pt x="435" y="567"/>
                    <a:pt x="409" y="553"/>
                  </a:cubicBezTo>
                  <a:cubicBezTo>
                    <a:pt x="412" y="412"/>
                    <a:pt x="527" y="297"/>
                    <a:pt x="669" y="297"/>
                  </a:cubicBezTo>
                  <a:cubicBezTo>
                    <a:pt x="733" y="297"/>
                    <a:pt x="794" y="320"/>
                    <a:pt x="842" y="362"/>
                  </a:cubicBezTo>
                  <a:cubicBezTo>
                    <a:pt x="891" y="307"/>
                    <a:pt x="891" y="307"/>
                    <a:pt x="891" y="307"/>
                  </a:cubicBezTo>
                  <a:cubicBezTo>
                    <a:pt x="877" y="294"/>
                    <a:pt x="862" y="284"/>
                    <a:pt x="847" y="274"/>
                  </a:cubicBezTo>
                  <a:cubicBezTo>
                    <a:pt x="900" y="153"/>
                    <a:pt x="1018" y="74"/>
                    <a:pt x="1153" y="74"/>
                  </a:cubicBezTo>
                  <a:cubicBezTo>
                    <a:pt x="1288" y="74"/>
                    <a:pt x="1406" y="153"/>
                    <a:pt x="1459" y="274"/>
                  </a:cubicBezTo>
                  <a:cubicBezTo>
                    <a:pt x="1432" y="291"/>
                    <a:pt x="1407" y="312"/>
                    <a:pt x="1385" y="336"/>
                  </a:cubicBezTo>
                  <a:cubicBezTo>
                    <a:pt x="1441" y="385"/>
                    <a:pt x="1441" y="385"/>
                    <a:pt x="1441" y="385"/>
                  </a:cubicBezTo>
                  <a:cubicBezTo>
                    <a:pt x="1491" y="329"/>
                    <a:pt x="1562" y="297"/>
                    <a:pt x="1637" y="297"/>
                  </a:cubicBezTo>
                  <a:cubicBezTo>
                    <a:pt x="1779" y="297"/>
                    <a:pt x="1894" y="412"/>
                    <a:pt x="1897" y="553"/>
                  </a:cubicBezTo>
                  <a:cubicBezTo>
                    <a:pt x="1871" y="567"/>
                    <a:pt x="1847" y="584"/>
                    <a:pt x="1826" y="606"/>
                  </a:cubicBezTo>
                  <a:cubicBezTo>
                    <a:pt x="1880" y="658"/>
                    <a:pt x="1880" y="658"/>
                    <a:pt x="1880" y="658"/>
                  </a:cubicBezTo>
                  <a:cubicBezTo>
                    <a:pt x="1919" y="617"/>
                    <a:pt x="1971" y="595"/>
                    <a:pt x="2027" y="595"/>
                  </a:cubicBezTo>
                  <a:cubicBezTo>
                    <a:pt x="2140" y="595"/>
                    <a:pt x="2232" y="687"/>
                    <a:pt x="2232" y="800"/>
                  </a:cubicBezTo>
                  <a:cubicBezTo>
                    <a:pt x="2232" y="914"/>
                    <a:pt x="2134" y="1004"/>
                    <a:pt x="2009" y="1004"/>
                  </a:cubicBezTo>
                  <a:cubicBezTo>
                    <a:pt x="1711" y="1004"/>
                    <a:pt x="1711" y="1004"/>
                    <a:pt x="1711" y="1004"/>
                  </a:cubicBezTo>
                  <a:cubicBezTo>
                    <a:pt x="1711" y="1079"/>
                    <a:pt x="1711" y="1079"/>
                    <a:pt x="1711" y="1079"/>
                  </a:cubicBezTo>
                  <a:cubicBezTo>
                    <a:pt x="2009" y="1079"/>
                    <a:pt x="2009" y="1079"/>
                    <a:pt x="2009" y="1079"/>
                  </a:cubicBezTo>
                  <a:cubicBezTo>
                    <a:pt x="2176" y="1079"/>
                    <a:pt x="2306" y="956"/>
                    <a:pt x="2306" y="800"/>
                  </a:cubicBezTo>
                  <a:cubicBezTo>
                    <a:pt x="2306" y="646"/>
                    <a:pt x="2181" y="521"/>
                    <a:pt x="2027" y="521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BE03C864-7036-7BD8-BE30-C741D822A177}"/>
              </a:ext>
            </a:extLst>
          </p:cNvPr>
          <p:cNvSpPr/>
          <p:nvPr/>
        </p:nvSpPr>
        <p:spPr>
          <a:xfrm>
            <a:off x="0" y="4550918"/>
            <a:ext cx="12192000" cy="2307082"/>
          </a:xfrm>
          <a:custGeom>
            <a:avLst/>
            <a:gdLst>
              <a:gd name="connsiteX0" fmla="*/ 12192000 w 12192000"/>
              <a:gd name="connsiteY0" fmla="*/ 0 h 2307082"/>
              <a:gd name="connsiteX1" fmla="*/ 12192000 w 12192000"/>
              <a:gd name="connsiteY1" fmla="*/ 2307082 h 2307082"/>
              <a:gd name="connsiteX2" fmla="*/ 0 w 12192000"/>
              <a:gd name="connsiteY2" fmla="*/ 2307082 h 2307082"/>
              <a:gd name="connsiteX3" fmla="*/ 0 w 12192000"/>
              <a:gd name="connsiteY3" fmla="*/ 1286119 h 2307082"/>
              <a:gd name="connsiteX4" fmla="*/ 15393 w 12192000"/>
              <a:gd name="connsiteY4" fmla="*/ 1287660 h 2307082"/>
              <a:gd name="connsiteX5" fmla="*/ 3069548 w 12192000"/>
              <a:gd name="connsiteY5" fmla="*/ 1420117 h 2307082"/>
              <a:gd name="connsiteX6" fmla="*/ 12006391 w 12192000"/>
              <a:gd name="connsiteY6" fmla="*/ 73851 h 2307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307082">
                <a:moveTo>
                  <a:pt x="12192000" y="0"/>
                </a:moveTo>
                <a:lnTo>
                  <a:pt x="12192000" y="2307082"/>
                </a:lnTo>
                <a:lnTo>
                  <a:pt x="0" y="2307082"/>
                </a:lnTo>
                <a:lnTo>
                  <a:pt x="0" y="1286119"/>
                </a:lnTo>
                <a:lnTo>
                  <a:pt x="15393" y="1287660"/>
                </a:lnTo>
                <a:cubicBezTo>
                  <a:pt x="990730" y="1374099"/>
                  <a:pt x="2014286" y="1420117"/>
                  <a:pt x="3069548" y="1420117"/>
                </a:cubicBezTo>
                <a:cubicBezTo>
                  <a:pt x="6615231" y="1420117"/>
                  <a:pt x="9802955" y="900591"/>
                  <a:pt x="12006391" y="73851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800100" dist="38100" dir="5400000" sx="90000" sy="90000" algn="t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16AB7ED4-BC37-61EC-15DD-3186610CFD42}"/>
              </a:ext>
            </a:extLst>
          </p:cNvPr>
          <p:cNvSpPr/>
          <p:nvPr/>
        </p:nvSpPr>
        <p:spPr>
          <a:xfrm>
            <a:off x="0" y="5213229"/>
            <a:ext cx="12192000" cy="1644770"/>
          </a:xfrm>
          <a:custGeom>
            <a:avLst/>
            <a:gdLst>
              <a:gd name="connsiteX0" fmla="*/ 12192000 w 12192000"/>
              <a:gd name="connsiteY0" fmla="*/ 0 h 1644770"/>
              <a:gd name="connsiteX1" fmla="*/ 12192000 w 12192000"/>
              <a:gd name="connsiteY1" fmla="*/ 1644770 h 1644770"/>
              <a:gd name="connsiteX2" fmla="*/ 0 w 12192000"/>
              <a:gd name="connsiteY2" fmla="*/ 1644770 h 1644770"/>
              <a:gd name="connsiteX3" fmla="*/ 0 w 12192000"/>
              <a:gd name="connsiteY3" fmla="*/ 970833 h 1644770"/>
              <a:gd name="connsiteX4" fmla="*/ 246979 w 12192000"/>
              <a:gd name="connsiteY4" fmla="*/ 992064 h 1644770"/>
              <a:gd name="connsiteX5" fmla="*/ 3497422 w 12192000"/>
              <a:gd name="connsiteY5" fmla="*/ 1114492 h 1644770"/>
              <a:gd name="connsiteX6" fmla="*/ 11949048 w 12192000"/>
              <a:gd name="connsiteY6" fmla="*/ 86912 h 1644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44770">
                <a:moveTo>
                  <a:pt x="12192000" y="0"/>
                </a:moveTo>
                <a:lnTo>
                  <a:pt x="12192000" y="1644770"/>
                </a:lnTo>
                <a:lnTo>
                  <a:pt x="0" y="1644770"/>
                </a:lnTo>
                <a:lnTo>
                  <a:pt x="0" y="970833"/>
                </a:lnTo>
                <a:lnTo>
                  <a:pt x="246979" y="992064"/>
                </a:lnTo>
                <a:cubicBezTo>
                  <a:pt x="1269312" y="1071504"/>
                  <a:pt x="2362046" y="1114492"/>
                  <a:pt x="3497422" y="1114492"/>
                </a:cubicBezTo>
                <a:cubicBezTo>
                  <a:pt x="6985300" y="1114492"/>
                  <a:pt x="10070750" y="708807"/>
                  <a:pt x="11949048" y="8691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444500" dist="1905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A3FC0EDF-C4A1-6C0F-1502-A60B08A9041B}"/>
              </a:ext>
            </a:extLst>
          </p:cNvPr>
          <p:cNvSpPr/>
          <p:nvPr/>
        </p:nvSpPr>
        <p:spPr>
          <a:xfrm>
            <a:off x="0" y="5876478"/>
            <a:ext cx="12192000" cy="981523"/>
          </a:xfrm>
          <a:custGeom>
            <a:avLst/>
            <a:gdLst>
              <a:gd name="connsiteX0" fmla="*/ 12192000 w 12192000"/>
              <a:gd name="connsiteY0" fmla="*/ 0 h 981523"/>
              <a:gd name="connsiteX1" fmla="*/ 12192000 w 12192000"/>
              <a:gd name="connsiteY1" fmla="*/ 981523 h 981523"/>
              <a:gd name="connsiteX2" fmla="*/ 0 w 12192000"/>
              <a:gd name="connsiteY2" fmla="*/ 981523 h 981523"/>
              <a:gd name="connsiteX3" fmla="*/ 0 w 12192000"/>
              <a:gd name="connsiteY3" fmla="*/ 547099 h 981523"/>
              <a:gd name="connsiteX4" fmla="*/ 868606 w 12192000"/>
              <a:gd name="connsiteY4" fmla="*/ 585224 h 981523"/>
              <a:gd name="connsiteX5" fmla="*/ 3497424 w 12192000"/>
              <a:gd name="connsiteY5" fmla="*/ 629988 h 981523"/>
              <a:gd name="connsiteX6" fmla="*/ 11949050 w 12192000"/>
              <a:gd name="connsiteY6" fmla="*/ 49129 h 981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981523">
                <a:moveTo>
                  <a:pt x="12192000" y="0"/>
                </a:moveTo>
                <a:lnTo>
                  <a:pt x="12192000" y="981523"/>
                </a:lnTo>
                <a:lnTo>
                  <a:pt x="0" y="981523"/>
                </a:lnTo>
                <a:lnTo>
                  <a:pt x="0" y="547099"/>
                </a:lnTo>
                <a:lnTo>
                  <a:pt x="868606" y="585224"/>
                </a:lnTo>
                <a:cubicBezTo>
                  <a:pt x="1708113" y="614436"/>
                  <a:pt x="2589123" y="629988"/>
                  <a:pt x="3497424" y="629988"/>
                </a:cubicBezTo>
                <a:cubicBezTo>
                  <a:pt x="6985301" y="629988"/>
                  <a:pt x="10070752" y="400667"/>
                  <a:pt x="11949050" y="49129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2"/>
              </a:gs>
              <a:gs pos="16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HarmonyOS Sans SC" panose="00000800000000000000" pitchFamily="2" charset="-122"/>
              <a:ea typeface="HarmonyOS Sans SC" panose="00000800000000000000" pitchFamily="2" charset="-122"/>
            </a:endParaRP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76EC67D-54AD-FEF0-9AC6-93F3F35D2289}"/>
              </a:ext>
            </a:extLst>
          </p:cNvPr>
          <p:cNvGrpSpPr/>
          <p:nvPr/>
        </p:nvGrpSpPr>
        <p:grpSpPr>
          <a:xfrm>
            <a:off x="777730" y="2144594"/>
            <a:ext cx="5449700" cy="1424676"/>
            <a:chOff x="-97510" y="1469865"/>
            <a:chExt cx="5449700" cy="142467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AF87F4F-8F0A-C6AE-8C5B-54A771FA381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-74425" y="1510025"/>
              <a:ext cx="5426615" cy="1384516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8997">
                  <a:solidFill>
                    <a:schemeClr val="bg1"/>
                  </a:solidFill>
                  <a:effectLst>
                    <a:outerShdw blurRad="190439" dist="173126" dir="5400000" algn="t" rotWithShape="0">
                      <a:schemeClr val="accent1">
                        <a:lumMod val="75000"/>
                        <a:alpha val="21000"/>
                      </a:schemeClr>
                    </a:outerShdw>
                  </a:effectLst>
                  <a:latin typeface="快看世界体" pitchFamily="2" charset="-122"/>
                  <a:ea typeface="快看世界体" pitchFamily="2" charset="-122"/>
                </a:rPr>
                <a:t>感谢观看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6FDF3EC-8A56-84FD-00AD-C04A72D22EE0}"/>
                </a:ext>
              </a:extLst>
            </p:cNvPr>
            <p:cNvSpPr txBox="1"/>
            <p:nvPr/>
          </p:nvSpPr>
          <p:spPr>
            <a:xfrm>
              <a:off x="-97510" y="1469865"/>
              <a:ext cx="5426615" cy="1384516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8997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rPr>
                <a:t>感谢观看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128574-2331-107A-878D-4AE70A4020DB}"/>
              </a:ext>
            </a:extLst>
          </p:cNvPr>
          <p:cNvGrpSpPr/>
          <p:nvPr/>
        </p:nvGrpSpPr>
        <p:grpSpPr>
          <a:xfrm>
            <a:off x="5137805" y="1523922"/>
            <a:ext cx="1217815" cy="279044"/>
            <a:chOff x="5643697" y="1306037"/>
            <a:chExt cx="1217815" cy="279044"/>
          </a:xfrm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2CFCA21-2E03-05F3-8A96-91276925CD65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55" name="平行四边形 54">
                <a:extLst>
                  <a:ext uri="{FF2B5EF4-FFF2-40B4-BE49-F238E27FC236}">
                    <a16:creationId xmlns:a16="http://schemas.microsoft.com/office/drawing/2014/main" id="{431127C7-BD21-65E1-32F5-AF8BC6582A7B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平行四边形 55">
                <a:extLst>
                  <a:ext uri="{FF2B5EF4-FFF2-40B4-BE49-F238E27FC236}">
                    <a16:creationId xmlns:a16="http://schemas.microsoft.com/office/drawing/2014/main" id="{4FC322B4-1A0A-B898-7F0E-F91AB42242B8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平行四边形 56">
                <a:extLst>
                  <a:ext uri="{FF2B5EF4-FFF2-40B4-BE49-F238E27FC236}">
                    <a16:creationId xmlns:a16="http://schemas.microsoft.com/office/drawing/2014/main" id="{374F7FFA-F66D-FD89-E0F5-196897190266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平行四边形 57">
                <a:extLst>
                  <a:ext uri="{FF2B5EF4-FFF2-40B4-BE49-F238E27FC236}">
                    <a16:creationId xmlns:a16="http://schemas.microsoft.com/office/drawing/2014/main" id="{8A5542FF-3E16-30EA-5396-1ED89C86A2E8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9" name="平行四边形 58">
                <a:extLst>
                  <a:ext uri="{FF2B5EF4-FFF2-40B4-BE49-F238E27FC236}">
                    <a16:creationId xmlns:a16="http://schemas.microsoft.com/office/drawing/2014/main" id="{D182EDA3-0B6D-F9A1-E017-4EC7C79BD478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0" name="平行四边形 59">
                <a:extLst>
                  <a:ext uri="{FF2B5EF4-FFF2-40B4-BE49-F238E27FC236}">
                    <a16:creationId xmlns:a16="http://schemas.microsoft.com/office/drawing/2014/main" id="{B0ABB2A5-3EA1-C5F1-DB23-FA694AE88FDF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平行四边形 60">
                <a:extLst>
                  <a:ext uri="{FF2B5EF4-FFF2-40B4-BE49-F238E27FC236}">
                    <a16:creationId xmlns:a16="http://schemas.microsoft.com/office/drawing/2014/main" id="{BE4DAE5F-3493-5A0A-4F62-ED36238405F5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2" name="平行四边形 61">
                <a:extLst>
                  <a:ext uri="{FF2B5EF4-FFF2-40B4-BE49-F238E27FC236}">
                    <a16:creationId xmlns:a16="http://schemas.microsoft.com/office/drawing/2014/main" id="{C13E35D1-8892-E99D-6F81-982A8DC724DE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3" name="平行四边形 62">
                <a:extLst>
                  <a:ext uri="{FF2B5EF4-FFF2-40B4-BE49-F238E27FC236}">
                    <a16:creationId xmlns:a16="http://schemas.microsoft.com/office/drawing/2014/main" id="{E0786FA8-69AB-C3CD-50AD-8C0083558BF2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4" name="平行四边形 63">
                <a:extLst>
                  <a:ext uri="{FF2B5EF4-FFF2-40B4-BE49-F238E27FC236}">
                    <a16:creationId xmlns:a16="http://schemas.microsoft.com/office/drawing/2014/main" id="{6CC0430F-E463-B955-3ED3-EAD1C7F2EF37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5" name="平行四边形 64">
                <a:extLst>
                  <a:ext uri="{FF2B5EF4-FFF2-40B4-BE49-F238E27FC236}">
                    <a16:creationId xmlns:a16="http://schemas.microsoft.com/office/drawing/2014/main" id="{E6514C4A-C7AF-5C32-E39C-5CF50E03F45D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296E6556-6FBE-1069-9831-84844AF6772F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圆: 空心 53">
              <a:extLst>
                <a:ext uri="{FF2B5EF4-FFF2-40B4-BE49-F238E27FC236}">
                  <a16:creationId xmlns:a16="http://schemas.microsoft.com/office/drawing/2014/main" id="{0C2F4D22-0429-FA99-A397-5A3082B8CB25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AD6166D-1EBA-54B5-D3AE-81E482D52432}"/>
              </a:ext>
            </a:extLst>
          </p:cNvPr>
          <p:cNvGrpSpPr/>
          <p:nvPr/>
        </p:nvGrpSpPr>
        <p:grpSpPr>
          <a:xfrm flipH="1" flipV="1">
            <a:off x="359958" y="3351097"/>
            <a:ext cx="1217815" cy="279044"/>
            <a:chOff x="5643697" y="1306037"/>
            <a:chExt cx="1217815" cy="279044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506EAC28-6650-9BD6-A378-EDB2AF9E2295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70" name="平行四边形 69">
                <a:extLst>
                  <a:ext uri="{FF2B5EF4-FFF2-40B4-BE49-F238E27FC236}">
                    <a16:creationId xmlns:a16="http://schemas.microsoft.com/office/drawing/2014/main" id="{23753A9F-4940-8B2B-A142-CADB386D56DD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平行四边形 70">
                <a:extLst>
                  <a:ext uri="{FF2B5EF4-FFF2-40B4-BE49-F238E27FC236}">
                    <a16:creationId xmlns:a16="http://schemas.microsoft.com/office/drawing/2014/main" id="{9B216359-AED7-C1BA-EE03-70257463D122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平行四边形 71">
                <a:extLst>
                  <a:ext uri="{FF2B5EF4-FFF2-40B4-BE49-F238E27FC236}">
                    <a16:creationId xmlns:a16="http://schemas.microsoft.com/office/drawing/2014/main" id="{487160BA-6C08-8A94-18FC-2173B49100FD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平行四边形 72">
                <a:extLst>
                  <a:ext uri="{FF2B5EF4-FFF2-40B4-BE49-F238E27FC236}">
                    <a16:creationId xmlns:a16="http://schemas.microsoft.com/office/drawing/2014/main" id="{79F0CC68-C5E9-7243-176C-2CBDED2E2A1C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4" name="平行四边形 73">
                <a:extLst>
                  <a:ext uri="{FF2B5EF4-FFF2-40B4-BE49-F238E27FC236}">
                    <a16:creationId xmlns:a16="http://schemas.microsoft.com/office/drawing/2014/main" id="{BEA0C4E5-C4FB-C3FE-53CF-5DCFD31D2ECF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平行四边形 74">
                <a:extLst>
                  <a:ext uri="{FF2B5EF4-FFF2-40B4-BE49-F238E27FC236}">
                    <a16:creationId xmlns:a16="http://schemas.microsoft.com/office/drawing/2014/main" id="{9C89B4CD-3341-1121-CA8A-5B2A5E710B84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6" name="平行四边形 75">
                <a:extLst>
                  <a:ext uri="{FF2B5EF4-FFF2-40B4-BE49-F238E27FC236}">
                    <a16:creationId xmlns:a16="http://schemas.microsoft.com/office/drawing/2014/main" id="{0A6FE645-9F25-B592-D9ED-A8B8B70E8C24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7" name="平行四边形 76">
                <a:extLst>
                  <a:ext uri="{FF2B5EF4-FFF2-40B4-BE49-F238E27FC236}">
                    <a16:creationId xmlns:a16="http://schemas.microsoft.com/office/drawing/2014/main" id="{0A691560-93B0-49C6-7E5A-8EDB2CD0DA45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8" name="平行四边形 77">
                <a:extLst>
                  <a:ext uri="{FF2B5EF4-FFF2-40B4-BE49-F238E27FC236}">
                    <a16:creationId xmlns:a16="http://schemas.microsoft.com/office/drawing/2014/main" id="{3CD8B3E7-CDCB-432B-38FB-A90AE2A7EE64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平行四边形 78">
                <a:extLst>
                  <a:ext uri="{FF2B5EF4-FFF2-40B4-BE49-F238E27FC236}">
                    <a16:creationId xmlns:a16="http://schemas.microsoft.com/office/drawing/2014/main" id="{3275B260-5D94-0F61-C468-81A5C968E1F9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0" name="平行四边形 79">
                <a:extLst>
                  <a:ext uri="{FF2B5EF4-FFF2-40B4-BE49-F238E27FC236}">
                    <a16:creationId xmlns:a16="http://schemas.microsoft.com/office/drawing/2014/main" id="{84CD2E5E-662E-3A46-D773-DE7BF530DC2B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C8E782F7-E4FB-F8C6-B9AA-0AC3D3F893E5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圆: 空心 68">
              <a:extLst>
                <a:ext uri="{FF2B5EF4-FFF2-40B4-BE49-F238E27FC236}">
                  <a16:creationId xmlns:a16="http://schemas.microsoft.com/office/drawing/2014/main" id="{7355E05F-A407-F6C8-0238-7F62A29DDC0F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7664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47377D-0F42-C97D-5D80-99D6188FBC5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咖啡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coffee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3875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设计经验丰富，一位热爱生活，热爱美食的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200200" y="2689649"/>
            <a:ext cx="278601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yuangungundekafei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咖啡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392BADF8-FACA-B769-6EA7-98908393BDEF}"/>
              </a:ext>
            </a:extLst>
          </p:cNvPr>
          <p:cNvSpPr/>
          <p:nvPr/>
        </p:nvSpPr>
        <p:spPr>
          <a:xfrm>
            <a:off x="660398" y="2551637"/>
            <a:ext cx="3351451" cy="3390735"/>
          </a:xfrm>
          <a:prstGeom prst="roundRect">
            <a:avLst>
              <a:gd name="adj" fmla="val 87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C61CC0CC-5A36-FC8F-6B65-F586C4B721BD}"/>
              </a:ext>
            </a:extLst>
          </p:cNvPr>
          <p:cNvSpPr/>
          <p:nvPr/>
        </p:nvSpPr>
        <p:spPr>
          <a:xfrm>
            <a:off x="4420274" y="2551637"/>
            <a:ext cx="3351451" cy="3390735"/>
          </a:xfrm>
          <a:prstGeom prst="roundRect">
            <a:avLst>
              <a:gd name="adj" fmla="val 87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7AE60909-9B38-8542-6245-63AE275AD036}"/>
              </a:ext>
            </a:extLst>
          </p:cNvPr>
          <p:cNvSpPr/>
          <p:nvPr/>
        </p:nvSpPr>
        <p:spPr>
          <a:xfrm>
            <a:off x="8180150" y="2551637"/>
            <a:ext cx="3351451" cy="3390735"/>
          </a:xfrm>
          <a:prstGeom prst="roundRect">
            <a:avLst>
              <a:gd name="adj" fmla="val 87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EFE939-24AB-B20A-3E42-4779CFBA5081}"/>
              </a:ext>
            </a:extLst>
          </p:cNvPr>
          <p:cNvSpPr txBox="1"/>
          <p:nvPr/>
        </p:nvSpPr>
        <p:spPr>
          <a:xfrm>
            <a:off x="9137730" y="415001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推动数字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EDF373-0E1C-129E-C0B3-DCC1072932A4}"/>
              </a:ext>
            </a:extLst>
          </p:cNvPr>
          <p:cNvSpPr txBox="1"/>
          <p:nvPr/>
        </p:nvSpPr>
        <p:spPr>
          <a:xfrm>
            <a:off x="8797893" y="4722551"/>
            <a:ext cx="211596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快看世界体" pitchFamily="2" charset="-122"/>
                <a:ea typeface="快看世界体" pitchFamily="2" charset="-122"/>
              </a:rPr>
              <a:t>智能化赋能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66623BB-F37B-1113-5F36-C4341E3715C6}"/>
              </a:ext>
            </a:extLst>
          </p:cNvPr>
          <p:cNvSpPr txBox="1"/>
          <p:nvPr/>
        </p:nvSpPr>
        <p:spPr>
          <a:xfrm>
            <a:off x="5377854" y="415001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提升数字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2C8BF43-3760-857C-12F7-EB8FCA9DFBAE}"/>
              </a:ext>
            </a:extLst>
          </p:cNvPr>
          <p:cNvSpPr txBox="1"/>
          <p:nvPr/>
        </p:nvSpPr>
        <p:spPr>
          <a:xfrm>
            <a:off x="5038017" y="4722551"/>
            <a:ext cx="211596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快看世界体" pitchFamily="2" charset="-122"/>
                <a:ea typeface="快看世界体" pitchFamily="2" charset="-122"/>
              </a:rPr>
              <a:t>智能化能力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8CD9F4-1A84-D624-F5C6-7230F83081CA}"/>
              </a:ext>
            </a:extLst>
          </p:cNvPr>
          <p:cNvSpPr txBox="1"/>
          <p:nvPr/>
        </p:nvSpPr>
        <p:spPr>
          <a:xfrm>
            <a:off x="1617978" y="4150017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</a:rPr>
              <a:t>推动数字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A57398-02D8-FEC5-23E5-A86B452E2C96}"/>
              </a:ext>
            </a:extLst>
          </p:cNvPr>
          <p:cNvSpPr txBox="1"/>
          <p:nvPr/>
        </p:nvSpPr>
        <p:spPr>
          <a:xfrm>
            <a:off x="1278141" y="4722551"/>
            <a:ext cx="211596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快看世界体" pitchFamily="2" charset="-122"/>
                <a:ea typeface="快看世界体" pitchFamily="2" charset="-122"/>
              </a:rPr>
              <a:t>智能化赋能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B24A36D-9D76-7459-83C8-C9C19BEB3E8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BACAAEF-DB35-0EF3-0350-E99ABE373A58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4D9390A-61F7-61E2-A527-1CB471C45DDC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B8D2093A-B2CC-3738-6434-5A525FDF5131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6F75094-43C3-6D5C-46C0-E06476406CE1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4F9F8330-0E3E-E55A-B7EE-068BD9EE3F0B}"/>
                  </a:ext>
                </a:extLst>
              </p:cNvPr>
              <p:cNvCxnSpPr>
                <a:cxnSpLocks/>
              </p:cNvCxnSpPr>
              <p:nvPr>
                <p:custDataLst>
                  <p:tags r:id="rId16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59DF2CAA-B2D1-84C1-8484-AF64C8322A52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A8660BDF-1107-69B9-1CEC-560025423436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0" name="平行四边形 29">
                <a:extLst>
                  <a:ext uri="{FF2B5EF4-FFF2-40B4-BE49-F238E27FC236}">
                    <a16:creationId xmlns:a16="http://schemas.microsoft.com/office/drawing/2014/main" id="{2CC09A06-5C87-D154-55CB-72C46DAA6AC4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1" name="平行四边形 30">
                <a:extLst>
                  <a:ext uri="{FF2B5EF4-FFF2-40B4-BE49-F238E27FC236}">
                    <a16:creationId xmlns:a16="http://schemas.microsoft.com/office/drawing/2014/main" id="{BCED7897-90B7-7A06-3FCF-401A634D18C8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2" name="平行四边形 31">
                <a:extLst>
                  <a:ext uri="{FF2B5EF4-FFF2-40B4-BE49-F238E27FC236}">
                    <a16:creationId xmlns:a16="http://schemas.microsoft.com/office/drawing/2014/main" id="{A48D0B47-B246-31D1-4D58-F98857539064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FE196E02-F5BC-C40C-99F7-45942522AE4C}"/>
                  </a:ext>
                </a:extLst>
              </p:cNvPr>
              <p:cNvCxnSpPr>
                <a:cxnSpLocks/>
              </p:cNvCxnSpPr>
              <p:nvPr>
                <p:custDataLst>
                  <p:tags r:id="rId22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86AF2528-FCCA-B6B3-C60E-472B51457D9D}"/>
                  </a:ext>
                </a:extLst>
              </p:cNvPr>
              <p:cNvCxnSpPr>
                <a:cxnSpLocks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1A081E6C-E730-09AD-ECA8-1BF02588B101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20BFA2D-C465-1710-20A9-EAD513509BC2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F29C2A30-291D-17CF-BC46-E49828877154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16C5E530-99C6-A4F5-DC4D-3A74381572E0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27ABA08B-B731-87D5-7FA2-AE137E1093E3}"/>
                  </a:ext>
                </a:extLst>
              </p:cNvPr>
              <p:cNvCxnSpPr>
                <a:cxnSpLocks/>
              </p:cNvCxnSpPr>
              <p:nvPr>
                <p:custDataLst>
                  <p:tags r:id="rId5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平行四边形 16">
                <a:extLst>
                  <a:ext uri="{FF2B5EF4-FFF2-40B4-BE49-F238E27FC236}">
                    <a16:creationId xmlns:a16="http://schemas.microsoft.com/office/drawing/2014/main" id="{20AD6FCE-EFD4-72C6-2D71-EBE27C0A8AA0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18" name="平行四边形 17">
                <a:extLst>
                  <a:ext uri="{FF2B5EF4-FFF2-40B4-BE49-F238E27FC236}">
                    <a16:creationId xmlns:a16="http://schemas.microsoft.com/office/drawing/2014/main" id="{0ADD7B7D-CA25-9374-EB39-5472D3B88E17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19" name="平行四边形 18">
                <a:extLst>
                  <a:ext uri="{FF2B5EF4-FFF2-40B4-BE49-F238E27FC236}">
                    <a16:creationId xmlns:a16="http://schemas.microsoft.com/office/drawing/2014/main" id="{4D9A4B3D-DAE5-1181-F165-28F59D0A5B2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0" name="平行四边形 19">
                <a:extLst>
                  <a:ext uri="{FF2B5EF4-FFF2-40B4-BE49-F238E27FC236}">
                    <a16:creationId xmlns:a16="http://schemas.microsoft.com/office/drawing/2014/main" id="{3FA5FAC6-AF26-883D-CA0F-99C24D89DEF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:a16="http://schemas.microsoft.com/office/drawing/2014/main" id="{6F700DE3-E49F-62B1-5F8F-C03D4386367B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7D0C36A6-E1BF-53AD-F745-0FC496C1F1B9}"/>
                  </a:ext>
                </a:extLst>
              </p:cNvPr>
              <p:cNvCxnSpPr>
                <a:cxnSpLocks/>
              </p:cNvCxnSpPr>
              <p:nvPr>
                <p:custDataLst>
                  <p:tags r:id="rId11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FC679379-BED3-D13B-1757-2DA895BBB338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4528DEF1-6BDC-57A4-6BB7-B362E2B311B1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BA7F70E8-85D9-52CA-178F-C6BAF558CC21}"/>
              </a:ext>
            </a:extLst>
          </p:cNvPr>
          <p:cNvGrpSpPr/>
          <p:nvPr/>
        </p:nvGrpSpPr>
        <p:grpSpPr>
          <a:xfrm>
            <a:off x="5277009" y="1308735"/>
            <a:ext cx="1637982" cy="852799"/>
            <a:chOff x="2722318" y="1745530"/>
            <a:chExt cx="1637982" cy="85279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F140291-C478-7022-81ED-E204D102368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2736138" y="1769570"/>
              <a:ext cx="1624162" cy="82875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5386">
                  <a:solidFill>
                    <a:schemeClr val="bg1"/>
                  </a:solidFill>
                  <a:effectLst>
                    <a:outerShdw blurRad="113995" dist="103632" dir="5400000" algn="t" rotWithShape="0">
                      <a:schemeClr val="accent1">
                        <a:lumMod val="75000"/>
                        <a:alpha val="21000"/>
                      </a:schemeClr>
                    </a:outerShdw>
                  </a:effectLst>
                  <a:latin typeface="快看世界体" pitchFamily="2" charset="-122"/>
                  <a:ea typeface="快看世界体" pitchFamily="2" charset="-122"/>
                </a:rPr>
                <a:t>目录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56F22BC-F4ED-EC30-960B-13F544617C58}"/>
                </a:ext>
              </a:extLst>
            </p:cNvPr>
            <p:cNvSpPr txBox="1"/>
            <p:nvPr/>
          </p:nvSpPr>
          <p:spPr>
            <a:xfrm>
              <a:off x="2722318" y="1745530"/>
              <a:ext cx="1624162" cy="828759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5386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rPr>
                <a:t>目录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0A3F8D9-B6E2-9EEF-D057-67709119CADA}"/>
              </a:ext>
            </a:extLst>
          </p:cNvPr>
          <p:cNvSpPr txBox="1"/>
          <p:nvPr/>
        </p:nvSpPr>
        <p:spPr>
          <a:xfrm>
            <a:off x="5148739" y="2077851"/>
            <a:ext cx="189452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>
                <a:solidFill>
                  <a:schemeClr val="bg1">
                    <a:lumMod val="85000"/>
                  </a:schemeClr>
                </a:solidFill>
              </a:rPr>
              <a:t>CONTENTS</a:t>
            </a:r>
            <a:endParaRPr lang="zh-CN" altLang="en-US" sz="240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42E7B4C6-635A-1815-9120-5465C63B3B02}"/>
              </a:ext>
            </a:extLst>
          </p:cNvPr>
          <p:cNvGrpSpPr/>
          <p:nvPr/>
        </p:nvGrpSpPr>
        <p:grpSpPr>
          <a:xfrm>
            <a:off x="1942356" y="3178590"/>
            <a:ext cx="787535" cy="786130"/>
            <a:chOff x="2158865" y="2888766"/>
            <a:chExt cx="787535" cy="786130"/>
          </a:xfrm>
        </p:grpSpPr>
        <p:sp>
          <p:nvSpPr>
            <p:cNvPr id="49" name="Freeform 89">
              <a:extLst>
                <a:ext uri="{FF2B5EF4-FFF2-40B4-BE49-F238E27FC236}">
                  <a16:creationId xmlns:a16="http://schemas.microsoft.com/office/drawing/2014/main" id="{1B8D99E9-4E8C-73D5-1A73-3D3A82E2BE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>
              <a:extLst>
                <a:ext uri="{FF2B5EF4-FFF2-40B4-BE49-F238E27FC236}">
                  <a16:creationId xmlns:a16="http://schemas.microsoft.com/office/drawing/2014/main" id="{A647E894-6E71-81B8-CB03-D01E59D6B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>
              <a:extLst>
                <a:ext uri="{FF2B5EF4-FFF2-40B4-BE49-F238E27FC236}">
                  <a16:creationId xmlns:a16="http://schemas.microsoft.com/office/drawing/2014/main" id="{E90D093C-236D-E080-8FF2-1CD15428DC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>
              <a:extLst>
                <a:ext uri="{FF2B5EF4-FFF2-40B4-BE49-F238E27FC236}">
                  <a16:creationId xmlns:a16="http://schemas.microsoft.com/office/drawing/2014/main" id="{08EF2B67-CB70-5D6A-F64B-CFF2A3DA26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>
              <a:extLst>
                <a:ext uri="{FF2B5EF4-FFF2-40B4-BE49-F238E27FC236}">
                  <a16:creationId xmlns:a16="http://schemas.microsoft.com/office/drawing/2014/main" id="{85E282AE-4D1E-76D7-0613-A1C933298D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>
              <a:extLst>
                <a:ext uri="{FF2B5EF4-FFF2-40B4-BE49-F238E27FC236}">
                  <a16:creationId xmlns:a16="http://schemas.microsoft.com/office/drawing/2014/main" id="{13949306-BCA9-DE2D-4035-8E8A28EBDF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>
              <a:extLst>
                <a:ext uri="{FF2B5EF4-FFF2-40B4-BE49-F238E27FC236}">
                  <a16:creationId xmlns:a16="http://schemas.microsoft.com/office/drawing/2014/main" id="{8028801A-7FC1-95FF-F688-E9A96DD1A9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>
              <a:extLst>
                <a:ext uri="{FF2B5EF4-FFF2-40B4-BE49-F238E27FC236}">
                  <a16:creationId xmlns:a16="http://schemas.microsoft.com/office/drawing/2014/main" id="{AA0150BF-9D69-3917-EB41-1947890757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>
              <a:extLst>
                <a:ext uri="{FF2B5EF4-FFF2-40B4-BE49-F238E27FC236}">
                  <a16:creationId xmlns:a16="http://schemas.microsoft.com/office/drawing/2014/main" id="{2FF56AAE-C088-9D57-6210-7FAA1946C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8">
              <a:extLst>
                <a:ext uri="{FF2B5EF4-FFF2-40B4-BE49-F238E27FC236}">
                  <a16:creationId xmlns:a16="http://schemas.microsoft.com/office/drawing/2014/main" id="{737B207A-0EA9-F575-F017-7F586D9CC7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99">
              <a:extLst>
                <a:ext uri="{FF2B5EF4-FFF2-40B4-BE49-F238E27FC236}">
                  <a16:creationId xmlns:a16="http://schemas.microsoft.com/office/drawing/2014/main" id="{2CC32A3B-3A15-C3BF-D267-9408B6B7DB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00">
              <a:extLst>
                <a:ext uri="{FF2B5EF4-FFF2-40B4-BE49-F238E27FC236}">
                  <a16:creationId xmlns:a16="http://schemas.microsoft.com/office/drawing/2014/main" id="{1A7D0C95-EE24-0331-2965-3C583B579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1">
              <a:extLst>
                <a:ext uri="{FF2B5EF4-FFF2-40B4-BE49-F238E27FC236}">
                  <a16:creationId xmlns:a16="http://schemas.microsoft.com/office/drawing/2014/main" id="{37139D8F-C33F-39AD-22AC-A733569C19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2">
              <a:extLst>
                <a:ext uri="{FF2B5EF4-FFF2-40B4-BE49-F238E27FC236}">
                  <a16:creationId xmlns:a16="http://schemas.microsoft.com/office/drawing/2014/main" id="{F11D7C60-5454-7BA6-0C1F-2E60E70F06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3">
              <a:extLst>
                <a:ext uri="{FF2B5EF4-FFF2-40B4-BE49-F238E27FC236}">
                  <a16:creationId xmlns:a16="http://schemas.microsoft.com/office/drawing/2014/main" id="{A3F36658-48EB-E1E3-5E48-C70A71C2B8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4">
              <a:extLst>
                <a:ext uri="{FF2B5EF4-FFF2-40B4-BE49-F238E27FC236}">
                  <a16:creationId xmlns:a16="http://schemas.microsoft.com/office/drawing/2014/main" id="{FABB16E1-FB08-7FC2-B555-CC1370779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5">
              <a:extLst>
                <a:ext uri="{FF2B5EF4-FFF2-40B4-BE49-F238E27FC236}">
                  <a16:creationId xmlns:a16="http://schemas.microsoft.com/office/drawing/2014/main" id="{F8DA90C8-78C0-E7EF-CA0C-2389280A6F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6">
              <a:extLst>
                <a:ext uri="{FF2B5EF4-FFF2-40B4-BE49-F238E27FC236}">
                  <a16:creationId xmlns:a16="http://schemas.microsoft.com/office/drawing/2014/main" id="{9F662732-C827-D7A8-2ADC-9154EA591B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7">
              <a:extLst>
                <a:ext uri="{FF2B5EF4-FFF2-40B4-BE49-F238E27FC236}">
                  <a16:creationId xmlns:a16="http://schemas.microsoft.com/office/drawing/2014/main" id="{67FACD96-C366-3D4A-8C96-ADCBA0A3A0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9AF79787-19C4-7862-4060-9F8D304EAA7C}"/>
              </a:ext>
            </a:extLst>
          </p:cNvPr>
          <p:cNvGrpSpPr/>
          <p:nvPr/>
        </p:nvGrpSpPr>
        <p:grpSpPr>
          <a:xfrm>
            <a:off x="5702232" y="3178590"/>
            <a:ext cx="787535" cy="786130"/>
            <a:chOff x="2158865" y="2888766"/>
            <a:chExt cx="787535" cy="786130"/>
          </a:xfrm>
        </p:grpSpPr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7F4E724C-8D74-D3C3-7E4E-33D04E976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90">
              <a:extLst>
                <a:ext uri="{FF2B5EF4-FFF2-40B4-BE49-F238E27FC236}">
                  <a16:creationId xmlns:a16="http://schemas.microsoft.com/office/drawing/2014/main" id="{FAD5CCA6-C8A8-F3E4-B385-BFDA1040E9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1">
              <a:extLst>
                <a:ext uri="{FF2B5EF4-FFF2-40B4-BE49-F238E27FC236}">
                  <a16:creationId xmlns:a16="http://schemas.microsoft.com/office/drawing/2014/main" id="{184F521F-F778-DDF4-7AA6-9F4F39F24F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92">
              <a:extLst>
                <a:ext uri="{FF2B5EF4-FFF2-40B4-BE49-F238E27FC236}">
                  <a16:creationId xmlns:a16="http://schemas.microsoft.com/office/drawing/2014/main" id="{3D05E763-9DD9-326B-080C-99C0157492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3">
              <a:extLst>
                <a:ext uri="{FF2B5EF4-FFF2-40B4-BE49-F238E27FC236}">
                  <a16:creationId xmlns:a16="http://schemas.microsoft.com/office/drawing/2014/main" id="{8F87AD95-8996-2CF9-E382-5305283FD6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4">
              <a:extLst>
                <a:ext uri="{FF2B5EF4-FFF2-40B4-BE49-F238E27FC236}">
                  <a16:creationId xmlns:a16="http://schemas.microsoft.com/office/drawing/2014/main" id="{1FE730BA-3F71-87F0-EFE0-0444034E06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5">
              <a:extLst>
                <a:ext uri="{FF2B5EF4-FFF2-40B4-BE49-F238E27FC236}">
                  <a16:creationId xmlns:a16="http://schemas.microsoft.com/office/drawing/2014/main" id="{7C804F23-4B16-5D46-2D0E-2E9F01920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6">
              <a:extLst>
                <a:ext uri="{FF2B5EF4-FFF2-40B4-BE49-F238E27FC236}">
                  <a16:creationId xmlns:a16="http://schemas.microsoft.com/office/drawing/2014/main" id="{72DFC0E7-40EE-0482-0448-62B223F762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7">
              <a:extLst>
                <a:ext uri="{FF2B5EF4-FFF2-40B4-BE49-F238E27FC236}">
                  <a16:creationId xmlns:a16="http://schemas.microsoft.com/office/drawing/2014/main" id="{2D58F227-021B-AB5C-77AB-325BBA0049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8">
              <a:extLst>
                <a:ext uri="{FF2B5EF4-FFF2-40B4-BE49-F238E27FC236}">
                  <a16:creationId xmlns:a16="http://schemas.microsoft.com/office/drawing/2014/main" id="{A7C1A1F0-DD57-FF44-1FC6-1A8E049788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9">
              <a:extLst>
                <a:ext uri="{FF2B5EF4-FFF2-40B4-BE49-F238E27FC236}">
                  <a16:creationId xmlns:a16="http://schemas.microsoft.com/office/drawing/2014/main" id="{EA0347BE-54CA-F24C-90D7-CFD98555BE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00">
              <a:extLst>
                <a:ext uri="{FF2B5EF4-FFF2-40B4-BE49-F238E27FC236}">
                  <a16:creationId xmlns:a16="http://schemas.microsoft.com/office/drawing/2014/main" id="{3C58A3DB-BB4E-B40F-A832-E9E704A173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01">
              <a:extLst>
                <a:ext uri="{FF2B5EF4-FFF2-40B4-BE49-F238E27FC236}">
                  <a16:creationId xmlns:a16="http://schemas.microsoft.com/office/drawing/2014/main" id="{D9C602A2-4A9A-DD30-829E-C90510D23C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2">
              <a:extLst>
                <a:ext uri="{FF2B5EF4-FFF2-40B4-BE49-F238E27FC236}">
                  <a16:creationId xmlns:a16="http://schemas.microsoft.com/office/drawing/2014/main" id="{D1FBF686-F44A-B3FC-628D-BDF5DC4EE2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3">
              <a:extLst>
                <a:ext uri="{FF2B5EF4-FFF2-40B4-BE49-F238E27FC236}">
                  <a16:creationId xmlns:a16="http://schemas.microsoft.com/office/drawing/2014/main" id="{EC769010-DFE6-3A57-8D54-C5B6D4066C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4">
              <a:extLst>
                <a:ext uri="{FF2B5EF4-FFF2-40B4-BE49-F238E27FC236}">
                  <a16:creationId xmlns:a16="http://schemas.microsoft.com/office/drawing/2014/main" id="{02A0D61D-FB88-364A-4F9C-3F5690CA78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5">
              <a:extLst>
                <a:ext uri="{FF2B5EF4-FFF2-40B4-BE49-F238E27FC236}">
                  <a16:creationId xmlns:a16="http://schemas.microsoft.com/office/drawing/2014/main" id="{2DB94FDA-31EB-4041-4417-6A5D19129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6">
              <a:extLst>
                <a:ext uri="{FF2B5EF4-FFF2-40B4-BE49-F238E27FC236}">
                  <a16:creationId xmlns:a16="http://schemas.microsoft.com/office/drawing/2014/main" id="{594BE7F7-7B3C-AE31-74C7-6B27F4D1D2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>
              <a:extLst>
                <a:ext uri="{FF2B5EF4-FFF2-40B4-BE49-F238E27FC236}">
                  <a16:creationId xmlns:a16="http://schemas.microsoft.com/office/drawing/2014/main" id="{EF2483D0-8202-76DF-4678-AEA74E957C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F3C0EAA3-9866-EB52-36E5-BCC19176854A}"/>
              </a:ext>
            </a:extLst>
          </p:cNvPr>
          <p:cNvGrpSpPr/>
          <p:nvPr/>
        </p:nvGrpSpPr>
        <p:grpSpPr>
          <a:xfrm>
            <a:off x="9462108" y="3178590"/>
            <a:ext cx="787535" cy="786130"/>
            <a:chOff x="2158865" y="2888766"/>
            <a:chExt cx="787535" cy="786130"/>
          </a:xfrm>
        </p:grpSpPr>
        <p:sp>
          <p:nvSpPr>
            <p:cNvPr id="93" name="Freeform 89">
              <a:extLst>
                <a:ext uri="{FF2B5EF4-FFF2-40B4-BE49-F238E27FC236}">
                  <a16:creationId xmlns:a16="http://schemas.microsoft.com/office/drawing/2014/main" id="{61BEA538-F856-6ECC-954E-2B14D1BFA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4705" y="3116857"/>
              <a:ext cx="355855" cy="329947"/>
            </a:xfrm>
            <a:custGeom>
              <a:avLst/>
              <a:gdLst>
                <a:gd name="T0" fmla="*/ 1042 w 1042"/>
                <a:gd name="T1" fmla="*/ 447 h 968"/>
                <a:gd name="T2" fmla="*/ 967 w 1042"/>
                <a:gd name="T3" fmla="*/ 318 h 968"/>
                <a:gd name="T4" fmla="*/ 956 w 1042"/>
                <a:gd name="T5" fmla="*/ 318 h 968"/>
                <a:gd name="T6" fmla="*/ 967 w 1042"/>
                <a:gd name="T7" fmla="*/ 261 h 968"/>
                <a:gd name="T8" fmla="*/ 819 w 1042"/>
                <a:gd name="T9" fmla="*/ 112 h 968"/>
                <a:gd name="T10" fmla="*/ 813 w 1042"/>
                <a:gd name="T11" fmla="*/ 112 h 968"/>
                <a:gd name="T12" fmla="*/ 670 w 1042"/>
                <a:gd name="T13" fmla="*/ 0 h 968"/>
                <a:gd name="T14" fmla="*/ 521 w 1042"/>
                <a:gd name="T15" fmla="*/ 149 h 968"/>
                <a:gd name="T16" fmla="*/ 372 w 1042"/>
                <a:gd name="T17" fmla="*/ 0 h 968"/>
                <a:gd name="T18" fmla="*/ 229 w 1042"/>
                <a:gd name="T19" fmla="*/ 112 h 968"/>
                <a:gd name="T20" fmla="*/ 223 w 1042"/>
                <a:gd name="T21" fmla="*/ 112 h 968"/>
                <a:gd name="T22" fmla="*/ 75 w 1042"/>
                <a:gd name="T23" fmla="*/ 261 h 968"/>
                <a:gd name="T24" fmla="*/ 86 w 1042"/>
                <a:gd name="T25" fmla="*/ 318 h 968"/>
                <a:gd name="T26" fmla="*/ 75 w 1042"/>
                <a:gd name="T27" fmla="*/ 318 h 968"/>
                <a:gd name="T28" fmla="*/ 0 w 1042"/>
                <a:gd name="T29" fmla="*/ 447 h 968"/>
                <a:gd name="T30" fmla="*/ 87 w 1042"/>
                <a:gd name="T31" fmla="*/ 582 h 968"/>
                <a:gd name="T32" fmla="*/ 75 w 1042"/>
                <a:gd name="T33" fmla="*/ 633 h 968"/>
                <a:gd name="T34" fmla="*/ 149 w 1042"/>
                <a:gd name="T35" fmla="*/ 738 h 968"/>
                <a:gd name="T36" fmla="*/ 155 w 1042"/>
                <a:gd name="T37" fmla="*/ 738 h 968"/>
                <a:gd name="T38" fmla="*/ 149 w 1042"/>
                <a:gd name="T39" fmla="*/ 782 h 968"/>
                <a:gd name="T40" fmla="*/ 335 w 1042"/>
                <a:gd name="T41" fmla="*/ 968 h 968"/>
                <a:gd name="T42" fmla="*/ 521 w 1042"/>
                <a:gd name="T43" fmla="*/ 782 h 968"/>
                <a:gd name="T44" fmla="*/ 707 w 1042"/>
                <a:gd name="T45" fmla="*/ 968 h 968"/>
                <a:gd name="T46" fmla="*/ 893 w 1042"/>
                <a:gd name="T47" fmla="*/ 782 h 968"/>
                <a:gd name="T48" fmla="*/ 887 w 1042"/>
                <a:gd name="T49" fmla="*/ 738 h 968"/>
                <a:gd name="T50" fmla="*/ 893 w 1042"/>
                <a:gd name="T51" fmla="*/ 738 h 968"/>
                <a:gd name="T52" fmla="*/ 967 w 1042"/>
                <a:gd name="T53" fmla="*/ 633 h 968"/>
                <a:gd name="T54" fmla="*/ 955 w 1042"/>
                <a:gd name="T55" fmla="*/ 582 h 968"/>
                <a:gd name="T56" fmla="*/ 1042 w 1042"/>
                <a:gd name="T57" fmla="*/ 447 h 968"/>
                <a:gd name="T58" fmla="*/ 670 w 1042"/>
                <a:gd name="T59" fmla="*/ 298 h 968"/>
                <a:gd name="T60" fmla="*/ 670 w 1042"/>
                <a:gd name="T61" fmla="*/ 298 h 968"/>
                <a:gd name="T62" fmla="*/ 670 w 1042"/>
                <a:gd name="T63" fmla="*/ 303 h 968"/>
                <a:gd name="T64" fmla="*/ 670 w 1042"/>
                <a:gd name="T65" fmla="*/ 298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2" h="968">
                  <a:moveTo>
                    <a:pt x="1042" y="447"/>
                  </a:moveTo>
                  <a:cubicBezTo>
                    <a:pt x="1042" y="392"/>
                    <a:pt x="1012" y="344"/>
                    <a:pt x="967" y="318"/>
                  </a:cubicBezTo>
                  <a:cubicBezTo>
                    <a:pt x="956" y="318"/>
                    <a:pt x="956" y="318"/>
                    <a:pt x="956" y="318"/>
                  </a:cubicBezTo>
                  <a:cubicBezTo>
                    <a:pt x="963" y="301"/>
                    <a:pt x="967" y="281"/>
                    <a:pt x="967" y="261"/>
                  </a:cubicBezTo>
                  <a:cubicBezTo>
                    <a:pt x="967" y="179"/>
                    <a:pt x="901" y="112"/>
                    <a:pt x="819" y="112"/>
                  </a:cubicBezTo>
                  <a:cubicBezTo>
                    <a:pt x="813" y="112"/>
                    <a:pt x="813" y="112"/>
                    <a:pt x="813" y="112"/>
                  </a:cubicBezTo>
                  <a:cubicBezTo>
                    <a:pt x="797" y="48"/>
                    <a:pt x="739" y="0"/>
                    <a:pt x="670" y="0"/>
                  </a:cubicBezTo>
                  <a:cubicBezTo>
                    <a:pt x="588" y="0"/>
                    <a:pt x="521" y="67"/>
                    <a:pt x="521" y="149"/>
                  </a:cubicBezTo>
                  <a:cubicBezTo>
                    <a:pt x="521" y="67"/>
                    <a:pt x="454" y="0"/>
                    <a:pt x="372" y="0"/>
                  </a:cubicBezTo>
                  <a:cubicBezTo>
                    <a:pt x="303" y="0"/>
                    <a:pt x="245" y="48"/>
                    <a:pt x="229" y="112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141" y="112"/>
                    <a:pt x="75" y="179"/>
                    <a:pt x="75" y="261"/>
                  </a:cubicBezTo>
                  <a:cubicBezTo>
                    <a:pt x="75" y="281"/>
                    <a:pt x="79" y="300"/>
                    <a:pt x="86" y="318"/>
                  </a:cubicBezTo>
                  <a:cubicBezTo>
                    <a:pt x="75" y="318"/>
                    <a:pt x="75" y="318"/>
                    <a:pt x="75" y="318"/>
                  </a:cubicBezTo>
                  <a:cubicBezTo>
                    <a:pt x="30" y="344"/>
                    <a:pt x="0" y="392"/>
                    <a:pt x="0" y="447"/>
                  </a:cubicBezTo>
                  <a:cubicBezTo>
                    <a:pt x="0" y="507"/>
                    <a:pt x="36" y="558"/>
                    <a:pt x="87" y="582"/>
                  </a:cubicBezTo>
                  <a:cubicBezTo>
                    <a:pt x="79" y="597"/>
                    <a:pt x="75" y="614"/>
                    <a:pt x="75" y="633"/>
                  </a:cubicBezTo>
                  <a:cubicBezTo>
                    <a:pt x="75" y="681"/>
                    <a:pt x="106" y="723"/>
                    <a:pt x="149" y="738"/>
                  </a:cubicBezTo>
                  <a:cubicBezTo>
                    <a:pt x="155" y="738"/>
                    <a:pt x="155" y="738"/>
                    <a:pt x="155" y="738"/>
                  </a:cubicBezTo>
                  <a:cubicBezTo>
                    <a:pt x="151" y="752"/>
                    <a:pt x="149" y="767"/>
                    <a:pt x="149" y="782"/>
                  </a:cubicBezTo>
                  <a:cubicBezTo>
                    <a:pt x="149" y="884"/>
                    <a:pt x="232" y="968"/>
                    <a:pt x="335" y="968"/>
                  </a:cubicBezTo>
                  <a:cubicBezTo>
                    <a:pt x="438" y="968"/>
                    <a:pt x="521" y="884"/>
                    <a:pt x="521" y="782"/>
                  </a:cubicBezTo>
                  <a:cubicBezTo>
                    <a:pt x="521" y="884"/>
                    <a:pt x="604" y="968"/>
                    <a:pt x="707" y="968"/>
                  </a:cubicBezTo>
                  <a:cubicBezTo>
                    <a:pt x="810" y="968"/>
                    <a:pt x="893" y="884"/>
                    <a:pt x="893" y="782"/>
                  </a:cubicBezTo>
                  <a:cubicBezTo>
                    <a:pt x="893" y="767"/>
                    <a:pt x="891" y="752"/>
                    <a:pt x="887" y="738"/>
                  </a:cubicBezTo>
                  <a:cubicBezTo>
                    <a:pt x="893" y="738"/>
                    <a:pt x="893" y="738"/>
                    <a:pt x="893" y="738"/>
                  </a:cubicBezTo>
                  <a:cubicBezTo>
                    <a:pt x="936" y="723"/>
                    <a:pt x="967" y="681"/>
                    <a:pt x="967" y="633"/>
                  </a:cubicBezTo>
                  <a:cubicBezTo>
                    <a:pt x="967" y="614"/>
                    <a:pt x="963" y="597"/>
                    <a:pt x="955" y="582"/>
                  </a:cubicBezTo>
                  <a:cubicBezTo>
                    <a:pt x="1006" y="558"/>
                    <a:pt x="1042" y="507"/>
                    <a:pt x="1042" y="447"/>
                  </a:cubicBezTo>
                  <a:close/>
                  <a:moveTo>
                    <a:pt x="670" y="298"/>
                  </a:moveTo>
                  <a:cubicBezTo>
                    <a:pt x="670" y="298"/>
                    <a:pt x="670" y="298"/>
                    <a:pt x="670" y="298"/>
                  </a:cubicBezTo>
                  <a:cubicBezTo>
                    <a:pt x="670" y="303"/>
                    <a:pt x="670" y="303"/>
                    <a:pt x="670" y="303"/>
                  </a:cubicBezTo>
                  <a:lnTo>
                    <a:pt x="670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0">
              <a:extLst>
                <a:ext uri="{FF2B5EF4-FFF2-40B4-BE49-F238E27FC236}">
                  <a16:creationId xmlns:a16="http://schemas.microsoft.com/office/drawing/2014/main" id="{64A494BD-2358-AEC5-1B6B-94F6CA334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4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1">
              <a:extLst>
                <a:ext uri="{FF2B5EF4-FFF2-40B4-BE49-F238E27FC236}">
                  <a16:creationId xmlns:a16="http://schemas.microsoft.com/office/drawing/2014/main" id="{9AABE887-8E47-B939-6CBC-5DA997E7E4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8 w 223"/>
                <a:gd name="T9" fmla="*/ 409 h 409"/>
                <a:gd name="T10" fmla="*/ 148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8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8" y="409"/>
                    <a:pt x="148" y="409"/>
                    <a:pt x="148" y="409"/>
                  </a:cubicBezTo>
                  <a:cubicBezTo>
                    <a:pt x="148" y="216"/>
                    <a:pt x="148" y="216"/>
                    <a:pt x="148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2">
              <a:extLst>
                <a:ext uri="{FF2B5EF4-FFF2-40B4-BE49-F238E27FC236}">
                  <a16:creationId xmlns:a16="http://schemas.microsoft.com/office/drawing/2014/main" id="{A409ACA6-99C7-7D4F-A3EF-2D69A6CB8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2888766"/>
              <a:ext cx="76209" cy="139382"/>
            </a:xfrm>
            <a:custGeom>
              <a:avLst/>
              <a:gdLst>
                <a:gd name="T0" fmla="*/ 112 w 223"/>
                <a:gd name="T1" fmla="*/ 0 h 409"/>
                <a:gd name="T2" fmla="*/ 0 w 223"/>
                <a:gd name="T3" fmla="*/ 111 h 409"/>
                <a:gd name="T4" fmla="*/ 75 w 223"/>
                <a:gd name="T5" fmla="*/ 216 h 409"/>
                <a:gd name="T6" fmla="*/ 75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2 w 223"/>
                <a:gd name="T15" fmla="*/ 0 h 409"/>
                <a:gd name="T16" fmla="*/ 112 w 223"/>
                <a:gd name="T17" fmla="*/ 148 h 409"/>
                <a:gd name="T18" fmla="*/ 75 w 223"/>
                <a:gd name="T19" fmla="*/ 111 h 409"/>
                <a:gd name="T20" fmla="*/ 112 w 223"/>
                <a:gd name="T21" fmla="*/ 74 h 409"/>
                <a:gd name="T22" fmla="*/ 149 w 223"/>
                <a:gd name="T23" fmla="*/ 111 h 409"/>
                <a:gd name="T24" fmla="*/ 112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2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5" y="216"/>
                  </a:cubicBezTo>
                  <a:cubicBezTo>
                    <a:pt x="75" y="409"/>
                    <a:pt x="75" y="409"/>
                    <a:pt x="75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2" y="0"/>
                  </a:cubicBezTo>
                  <a:close/>
                  <a:moveTo>
                    <a:pt x="112" y="148"/>
                  </a:moveTo>
                  <a:cubicBezTo>
                    <a:pt x="91" y="148"/>
                    <a:pt x="75" y="132"/>
                    <a:pt x="75" y="111"/>
                  </a:cubicBezTo>
                  <a:cubicBezTo>
                    <a:pt x="75" y="91"/>
                    <a:pt x="91" y="74"/>
                    <a:pt x="112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2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3">
              <a:extLst>
                <a:ext uri="{FF2B5EF4-FFF2-40B4-BE49-F238E27FC236}">
                  <a16:creationId xmlns:a16="http://schemas.microsoft.com/office/drawing/2014/main" id="{FB5BE993-DC2A-3C91-6165-06FB0D469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2888766"/>
              <a:ext cx="76209" cy="139382"/>
            </a:xfrm>
            <a:custGeom>
              <a:avLst/>
              <a:gdLst>
                <a:gd name="T0" fmla="*/ 111 w 223"/>
                <a:gd name="T1" fmla="*/ 0 h 409"/>
                <a:gd name="T2" fmla="*/ 0 w 223"/>
                <a:gd name="T3" fmla="*/ 111 h 409"/>
                <a:gd name="T4" fmla="*/ 74 w 223"/>
                <a:gd name="T5" fmla="*/ 216 h 409"/>
                <a:gd name="T6" fmla="*/ 74 w 223"/>
                <a:gd name="T7" fmla="*/ 409 h 409"/>
                <a:gd name="T8" fmla="*/ 149 w 223"/>
                <a:gd name="T9" fmla="*/ 409 h 409"/>
                <a:gd name="T10" fmla="*/ 149 w 223"/>
                <a:gd name="T11" fmla="*/ 216 h 409"/>
                <a:gd name="T12" fmla="*/ 223 w 223"/>
                <a:gd name="T13" fmla="*/ 111 h 409"/>
                <a:gd name="T14" fmla="*/ 111 w 223"/>
                <a:gd name="T15" fmla="*/ 0 h 409"/>
                <a:gd name="T16" fmla="*/ 111 w 223"/>
                <a:gd name="T17" fmla="*/ 148 h 409"/>
                <a:gd name="T18" fmla="*/ 74 w 223"/>
                <a:gd name="T19" fmla="*/ 111 h 409"/>
                <a:gd name="T20" fmla="*/ 111 w 223"/>
                <a:gd name="T21" fmla="*/ 74 h 409"/>
                <a:gd name="T22" fmla="*/ 149 w 223"/>
                <a:gd name="T23" fmla="*/ 111 h 409"/>
                <a:gd name="T24" fmla="*/ 111 w 223"/>
                <a:gd name="T25" fmla="*/ 14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60"/>
                    <a:pt x="31" y="201"/>
                    <a:pt x="74" y="216"/>
                  </a:cubicBezTo>
                  <a:cubicBezTo>
                    <a:pt x="74" y="409"/>
                    <a:pt x="74" y="409"/>
                    <a:pt x="74" y="409"/>
                  </a:cubicBezTo>
                  <a:cubicBezTo>
                    <a:pt x="149" y="409"/>
                    <a:pt x="149" y="409"/>
                    <a:pt x="149" y="409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92" y="201"/>
                    <a:pt x="223" y="160"/>
                    <a:pt x="223" y="111"/>
                  </a:cubicBezTo>
                  <a:cubicBezTo>
                    <a:pt x="223" y="50"/>
                    <a:pt x="173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9" y="91"/>
                    <a:pt x="149" y="111"/>
                  </a:cubicBezTo>
                  <a:cubicBezTo>
                    <a:pt x="149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4">
              <a:extLst>
                <a:ext uri="{FF2B5EF4-FFF2-40B4-BE49-F238E27FC236}">
                  <a16:creationId xmlns:a16="http://schemas.microsoft.com/office/drawing/2014/main" id="{ADF9C063-60AE-8BDE-9FF7-3B4013E52E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3960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5">
              <a:extLst>
                <a:ext uri="{FF2B5EF4-FFF2-40B4-BE49-F238E27FC236}">
                  <a16:creationId xmlns:a16="http://schemas.microsoft.com/office/drawing/2014/main" id="{E85CB3C3-4AAE-66B6-D3B1-344DF938F7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294404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5 h 223"/>
                <a:gd name="T12" fmla="*/ 216 w 372"/>
                <a:gd name="T13" fmla="*/ 75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5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5"/>
                    <a:pt x="372" y="75"/>
                    <a:pt x="372" y="75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5"/>
                    <a:pt x="111" y="75"/>
                  </a:cubicBezTo>
                  <a:cubicBezTo>
                    <a:pt x="132" y="75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6">
              <a:extLst>
                <a:ext uri="{FF2B5EF4-FFF2-40B4-BE49-F238E27FC236}">
                  <a16:creationId xmlns:a16="http://schemas.microsoft.com/office/drawing/2014/main" id="{17392202-FC67-D041-8185-A251A80314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193186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1 h 223"/>
                <a:gd name="T4" fmla="*/ 111 w 372"/>
                <a:gd name="T5" fmla="*/ 223 h 223"/>
                <a:gd name="T6" fmla="*/ 216 w 372"/>
                <a:gd name="T7" fmla="*/ 148 h 223"/>
                <a:gd name="T8" fmla="*/ 372 w 372"/>
                <a:gd name="T9" fmla="*/ 148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8 h 223"/>
                <a:gd name="T18" fmla="*/ 74 w 372"/>
                <a:gd name="T19" fmla="*/ 111 h 223"/>
                <a:gd name="T20" fmla="*/ 111 w 372"/>
                <a:gd name="T21" fmla="*/ 74 h 223"/>
                <a:gd name="T22" fmla="*/ 148 w 372"/>
                <a:gd name="T23" fmla="*/ 111 h 223"/>
                <a:gd name="T24" fmla="*/ 11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1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8"/>
                  </a:cubicBezTo>
                  <a:cubicBezTo>
                    <a:pt x="372" y="148"/>
                    <a:pt x="372" y="148"/>
                    <a:pt x="372" y="148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8"/>
                  </a:moveTo>
                  <a:cubicBezTo>
                    <a:pt x="91" y="148"/>
                    <a:pt x="74" y="132"/>
                    <a:pt x="74" y="111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1"/>
                  </a:cubicBezTo>
                  <a:cubicBezTo>
                    <a:pt x="148" y="132"/>
                    <a:pt x="132" y="148"/>
                    <a:pt x="11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7">
              <a:extLst>
                <a:ext uri="{FF2B5EF4-FFF2-40B4-BE49-F238E27FC236}">
                  <a16:creationId xmlns:a16="http://schemas.microsoft.com/office/drawing/2014/main" id="{551BAEE7-0A3C-6B52-61BE-9F7CEE3E7A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8865" y="3091585"/>
              <a:ext cx="126972" cy="76073"/>
            </a:xfrm>
            <a:custGeom>
              <a:avLst/>
              <a:gdLst>
                <a:gd name="T0" fmla="*/ 111 w 372"/>
                <a:gd name="T1" fmla="*/ 0 h 223"/>
                <a:gd name="T2" fmla="*/ 0 w 372"/>
                <a:gd name="T3" fmla="*/ 112 h 223"/>
                <a:gd name="T4" fmla="*/ 111 w 372"/>
                <a:gd name="T5" fmla="*/ 223 h 223"/>
                <a:gd name="T6" fmla="*/ 216 w 372"/>
                <a:gd name="T7" fmla="*/ 149 h 223"/>
                <a:gd name="T8" fmla="*/ 372 w 372"/>
                <a:gd name="T9" fmla="*/ 149 h 223"/>
                <a:gd name="T10" fmla="*/ 372 w 372"/>
                <a:gd name="T11" fmla="*/ 74 h 223"/>
                <a:gd name="T12" fmla="*/ 216 w 372"/>
                <a:gd name="T13" fmla="*/ 74 h 223"/>
                <a:gd name="T14" fmla="*/ 111 w 372"/>
                <a:gd name="T15" fmla="*/ 0 h 223"/>
                <a:gd name="T16" fmla="*/ 111 w 372"/>
                <a:gd name="T17" fmla="*/ 149 h 223"/>
                <a:gd name="T18" fmla="*/ 74 w 372"/>
                <a:gd name="T19" fmla="*/ 112 h 223"/>
                <a:gd name="T20" fmla="*/ 111 w 372"/>
                <a:gd name="T21" fmla="*/ 74 h 223"/>
                <a:gd name="T22" fmla="*/ 148 w 372"/>
                <a:gd name="T23" fmla="*/ 112 h 223"/>
                <a:gd name="T24" fmla="*/ 11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111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3"/>
                    <a:pt x="50" y="223"/>
                    <a:pt x="111" y="223"/>
                  </a:cubicBezTo>
                  <a:cubicBezTo>
                    <a:pt x="160" y="223"/>
                    <a:pt x="201" y="192"/>
                    <a:pt x="216" y="149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2" y="74"/>
                    <a:pt x="372" y="74"/>
                    <a:pt x="372" y="74"/>
                  </a:cubicBezTo>
                  <a:cubicBezTo>
                    <a:pt x="216" y="74"/>
                    <a:pt x="216" y="74"/>
                    <a:pt x="216" y="74"/>
                  </a:cubicBezTo>
                  <a:cubicBezTo>
                    <a:pt x="201" y="31"/>
                    <a:pt x="160" y="0"/>
                    <a:pt x="111" y="0"/>
                  </a:cubicBezTo>
                  <a:close/>
                  <a:moveTo>
                    <a:pt x="111" y="149"/>
                  </a:moveTo>
                  <a:cubicBezTo>
                    <a:pt x="91" y="149"/>
                    <a:pt x="74" y="132"/>
                    <a:pt x="74" y="112"/>
                  </a:cubicBezTo>
                  <a:cubicBezTo>
                    <a:pt x="74" y="91"/>
                    <a:pt x="91" y="74"/>
                    <a:pt x="111" y="74"/>
                  </a:cubicBezTo>
                  <a:cubicBezTo>
                    <a:pt x="132" y="74"/>
                    <a:pt x="148" y="91"/>
                    <a:pt x="148" y="112"/>
                  </a:cubicBezTo>
                  <a:cubicBezTo>
                    <a:pt x="148" y="132"/>
                    <a:pt x="132" y="149"/>
                    <a:pt x="11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8">
              <a:extLst>
                <a:ext uri="{FF2B5EF4-FFF2-40B4-BE49-F238E27FC236}">
                  <a16:creationId xmlns:a16="http://schemas.microsoft.com/office/drawing/2014/main" id="{554BC167-1A4B-49E2-B340-1738950B8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7010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9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9">
              <a:extLst>
                <a:ext uri="{FF2B5EF4-FFF2-40B4-BE49-F238E27FC236}">
                  <a16:creationId xmlns:a16="http://schemas.microsoft.com/office/drawing/2014/main" id="{2AE6FCE8-866D-8CA7-5CD9-DF8C4493B4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5227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5 w 223"/>
                <a:gd name="T5" fmla="*/ 0 h 409"/>
                <a:gd name="T6" fmla="*/ 75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5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193"/>
                    <a:pt x="75" y="193"/>
                    <a:pt x="75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5" y="318"/>
                    <a:pt x="75" y="298"/>
                  </a:cubicBezTo>
                  <a:cubicBezTo>
                    <a:pt x="75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0">
              <a:extLst>
                <a:ext uri="{FF2B5EF4-FFF2-40B4-BE49-F238E27FC236}">
                  <a16:creationId xmlns:a16="http://schemas.microsoft.com/office/drawing/2014/main" id="{144DCB53-760C-E3E4-64D2-EAB0FEA0E2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63829" y="3535514"/>
              <a:ext cx="76209" cy="139382"/>
            </a:xfrm>
            <a:custGeom>
              <a:avLst/>
              <a:gdLst>
                <a:gd name="T0" fmla="*/ 148 w 223"/>
                <a:gd name="T1" fmla="*/ 193 h 409"/>
                <a:gd name="T2" fmla="*/ 148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1 w 223"/>
                <a:gd name="T11" fmla="*/ 409 h 409"/>
                <a:gd name="T12" fmla="*/ 223 w 223"/>
                <a:gd name="T13" fmla="*/ 298 h 409"/>
                <a:gd name="T14" fmla="*/ 148 w 223"/>
                <a:gd name="T15" fmla="*/ 193 h 409"/>
                <a:gd name="T16" fmla="*/ 111 w 223"/>
                <a:gd name="T17" fmla="*/ 335 h 409"/>
                <a:gd name="T18" fmla="*/ 74 w 223"/>
                <a:gd name="T19" fmla="*/ 298 h 409"/>
                <a:gd name="T20" fmla="*/ 111 w 223"/>
                <a:gd name="T21" fmla="*/ 261 h 409"/>
                <a:gd name="T22" fmla="*/ 148 w 223"/>
                <a:gd name="T23" fmla="*/ 298 h 409"/>
                <a:gd name="T24" fmla="*/ 111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8" y="193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1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8" y="193"/>
                  </a:cubicBezTo>
                  <a:close/>
                  <a:moveTo>
                    <a:pt x="111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1" y="261"/>
                  </a:cubicBezTo>
                  <a:cubicBezTo>
                    <a:pt x="132" y="261"/>
                    <a:pt x="148" y="277"/>
                    <a:pt x="148" y="298"/>
                  </a:cubicBezTo>
                  <a:cubicBezTo>
                    <a:pt x="148" y="318"/>
                    <a:pt x="132" y="335"/>
                    <a:pt x="111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1">
              <a:extLst>
                <a:ext uri="{FF2B5EF4-FFF2-40B4-BE49-F238E27FC236}">
                  <a16:creationId xmlns:a16="http://schemas.microsoft.com/office/drawing/2014/main" id="{0F620B75-363E-AFA1-1336-1D41FCE040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535514"/>
              <a:ext cx="76209" cy="139382"/>
            </a:xfrm>
            <a:custGeom>
              <a:avLst/>
              <a:gdLst>
                <a:gd name="T0" fmla="*/ 149 w 223"/>
                <a:gd name="T1" fmla="*/ 193 h 409"/>
                <a:gd name="T2" fmla="*/ 149 w 223"/>
                <a:gd name="T3" fmla="*/ 0 h 409"/>
                <a:gd name="T4" fmla="*/ 74 w 223"/>
                <a:gd name="T5" fmla="*/ 0 h 409"/>
                <a:gd name="T6" fmla="*/ 74 w 223"/>
                <a:gd name="T7" fmla="*/ 193 h 409"/>
                <a:gd name="T8" fmla="*/ 0 w 223"/>
                <a:gd name="T9" fmla="*/ 298 h 409"/>
                <a:gd name="T10" fmla="*/ 112 w 223"/>
                <a:gd name="T11" fmla="*/ 409 h 409"/>
                <a:gd name="T12" fmla="*/ 223 w 223"/>
                <a:gd name="T13" fmla="*/ 298 h 409"/>
                <a:gd name="T14" fmla="*/ 149 w 223"/>
                <a:gd name="T15" fmla="*/ 193 h 409"/>
                <a:gd name="T16" fmla="*/ 112 w 223"/>
                <a:gd name="T17" fmla="*/ 335 h 409"/>
                <a:gd name="T18" fmla="*/ 74 w 223"/>
                <a:gd name="T19" fmla="*/ 298 h 409"/>
                <a:gd name="T20" fmla="*/ 112 w 223"/>
                <a:gd name="T21" fmla="*/ 261 h 409"/>
                <a:gd name="T22" fmla="*/ 149 w 223"/>
                <a:gd name="T23" fmla="*/ 298 h 409"/>
                <a:gd name="T24" fmla="*/ 112 w 223"/>
                <a:gd name="T25" fmla="*/ 335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409">
                  <a:moveTo>
                    <a:pt x="149" y="193"/>
                  </a:moveTo>
                  <a:cubicBezTo>
                    <a:pt x="149" y="0"/>
                    <a:pt x="149" y="0"/>
                    <a:pt x="149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31" y="208"/>
                    <a:pt x="0" y="249"/>
                    <a:pt x="0" y="298"/>
                  </a:cubicBezTo>
                  <a:cubicBezTo>
                    <a:pt x="0" y="359"/>
                    <a:pt x="50" y="409"/>
                    <a:pt x="112" y="409"/>
                  </a:cubicBezTo>
                  <a:cubicBezTo>
                    <a:pt x="173" y="409"/>
                    <a:pt x="223" y="359"/>
                    <a:pt x="223" y="298"/>
                  </a:cubicBezTo>
                  <a:cubicBezTo>
                    <a:pt x="223" y="249"/>
                    <a:pt x="192" y="208"/>
                    <a:pt x="149" y="193"/>
                  </a:cubicBezTo>
                  <a:close/>
                  <a:moveTo>
                    <a:pt x="112" y="335"/>
                  </a:moveTo>
                  <a:cubicBezTo>
                    <a:pt x="91" y="335"/>
                    <a:pt x="74" y="318"/>
                    <a:pt x="74" y="298"/>
                  </a:cubicBezTo>
                  <a:cubicBezTo>
                    <a:pt x="74" y="277"/>
                    <a:pt x="91" y="261"/>
                    <a:pt x="112" y="261"/>
                  </a:cubicBezTo>
                  <a:cubicBezTo>
                    <a:pt x="132" y="261"/>
                    <a:pt x="149" y="277"/>
                    <a:pt x="149" y="298"/>
                  </a:cubicBezTo>
                  <a:cubicBezTo>
                    <a:pt x="149" y="318"/>
                    <a:pt x="132" y="335"/>
                    <a:pt x="112" y="3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2">
              <a:extLst>
                <a:ext uri="{FF2B5EF4-FFF2-40B4-BE49-F238E27FC236}">
                  <a16:creationId xmlns:a16="http://schemas.microsoft.com/office/drawing/2014/main" id="{14301AB8-A816-35AA-CFA5-BFB1C5A953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091585"/>
              <a:ext cx="127100" cy="76073"/>
            </a:xfrm>
            <a:custGeom>
              <a:avLst/>
              <a:gdLst>
                <a:gd name="T0" fmla="*/ 261 w 372"/>
                <a:gd name="T1" fmla="*/ 223 h 223"/>
                <a:gd name="T2" fmla="*/ 372 w 372"/>
                <a:gd name="T3" fmla="*/ 112 h 223"/>
                <a:gd name="T4" fmla="*/ 261 w 372"/>
                <a:gd name="T5" fmla="*/ 0 h 223"/>
                <a:gd name="T6" fmla="*/ 156 w 372"/>
                <a:gd name="T7" fmla="*/ 74 h 223"/>
                <a:gd name="T8" fmla="*/ 0 w 372"/>
                <a:gd name="T9" fmla="*/ 74 h 223"/>
                <a:gd name="T10" fmla="*/ 0 w 372"/>
                <a:gd name="T11" fmla="*/ 149 h 223"/>
                <a:gd name="T12" fmla="*/ 156 w 372"/>
                <a:gd name="T13" fmla="*/ 149 h 223"/>
                <a:gd name="T14" fmla="*/ 261 w 372"/>
                <a:gd name="T15" fmla="*/ 223 h 223"/>
                <a:gd name="T16" fmla="*/ 261 w 372"/>
                <a:gd name="T17" fmla="*/ 74 h 223"/>
                <a:gd name="T18" fmla="*/ 298 w 372"/>
                <a:gd name="T19" fmla="*/ 112 h 223"/>
                <a:gd name="T20" fmla="*/ 261 w 372"/>
                <a:gd name="T21" fmla="*/ 149 h 223"/>
                <a:gd name="T22" fmla="*/ 224 w 372"/>
                <a:gd name="T23" fmla="*/ 112 h 223"/>
                <a:gd name="T24" fmla="*/ 261 w 372"/>
                <a:gd name="T25" fmla="*/ 74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223"/>
                  </a:move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lose/>
                  <a:moveTo>
                    <a:pt x="261" y="74"/>
                  </a:moveTo>
                  <a:cubicBezTo>
                    <a:pt x="281" y="74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4"/>
                    <a:pt x="261" y="7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3">
              <a:extLst>
                <a:ext uri="{FF2B5EF4-FFF2-40B4-BE49-F238E27FC236}">
                  <a16:creationId xmlns:a16="http://schemas.microsoft.com/office/drawing/2014/main" id="{59477B0D-42E6-2074-7E2B-B4CB71A98D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193186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8 h 223"/>
                <a:gd name="T8" fmla="*/ 156 w 372"/>
                <a:gd name="T9" fmla="*/ 148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8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8"/>
                  </a:moveTo>
                  <a:cubicBezTo>
                    <a:pt x="240" y="148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8"/>
                    <a:pt x="261" y="1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4">
              <a:extLst>
                <a:ext uri="{FF2B5EF4-FFF2-40B4-BE49-F238E27FC236}">
                  <a16:creationId xmlns:a16="http://schemas.microsoft.com/office/drawing/2014/main" id="{4CD32323-EE4C-2DB9-F6E5-B70BF76507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2944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5 h 223"/>
                <a:gd name="T4" fmla="*/ 0 w 372"/>
                <a:gd name="T5" fmla="*/ 75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2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2 h 223"/>
                <a:gd name="T20" fmla="*/ 261 w 372"/>
                <a:gd name="T21" fmla="*/ 75 h 223"/>
                <a:gd name="T22" fmla="*/ 298 w 372"/>
                <a:gd name="T23" fmla="*/ 112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2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2"/>
                  </a:cubicBezTo>
                  <a:cubicBezTo>
                    <a:pt x="224" y="91"/>
                    <a:pt x="240" y="75"/>
                    <a:pt x="261" y="75"/>
                  </a:cubicBezTo>
                  <a:cubicBezTo>
                    <a:pt x="281" y="75"/>
                    <a:pt x="298" y="91"/>
                    <a:pt x="298" y="112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5">
              <a:extLst>
                <a:ext uri="{FF2B5EF4-FFF2-40B4-BE49-F238E27FC236}">
                  <a16:creationId xmlns:a16="http://schemas.microsoft.com/office/drawing/2014/main" id="{02C43C9F-03B7-1C91-00CB-86ACF4A72D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19300" y="3396004"/>
              <a:ext cx="127100" cy="76073"/>
            </a:xfrm>
            <a:custGeom>
              <a:avLst/>
              <a:gdLst>
                <a:gd name="T0" fmla="*/ 261 w 372"/>
                <a:gd name="T1" fmla="*/ 0 h 223"/>
                <a:gd name="T2" fmla="*/ 156 w 372"/>
                <a:gd name="T3" fmla="*/ 74 h 223"/>
                <a:gd name="T4" fmla="*/ 0 w 372"/>
                <a:gd name="T5" fmla="*/ 74 h 223"/>
                <a:gd name="T6" fmla="*/ 0 w 372"/>
                <a:gd name="T7" fmla="*/ 149 h 223"/>
                <a:gd name="T8" fmla="*/ 156 w 372"/>
                <a:gd name="T9" fmla="*/ 149 h 223"/>
                <a:gd name="T10" fmla="*/ 261 w 372"/>
                <a:gd name="T11" fmla="*/ 223 h 223"/>
                <a:gd name="T12" fmla="*/ 372 w 372"/>
                <a:gd name="T13" fmla="*/ 111 h 223"/>
                <a:gd name="T14" fmla="*/ 261 w 372"/>
                <a:gd name="T15" fmla="*/ 0 h 223"/>
                <a:gd name="T16" fmla="*/ 261 w 372"/>
                <a:gd name="T17" fmla="*/ 149 h 223"/>
                <a:gd name="T18" fmla="*/ 224 w 372"/>
                <a:gd name="T19" fmla="*/ 111 h 223"/>
                <a:gd name="T20" fmla="*/ 261 w 372"/>
                <a:gd name="T21" fmla="*/ 74 h 223"/>
                <a:gd name="T22" fmla="*/ 298 w 372"/>
                <a:gd name="T23" fmla="*/ 111 h 223"/>
                <a:gd name="T24" fmla="*/ 261 w 372"/>
                <a:gd name="T25" fmla="*/ 14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2" h="223">
                  <a:moveTo>
                    <a:pt x="261" y="0"/>
                  </a:moveTo>
                  <a:cubicBezTo>
                    <a:pt x="212" y="0"/>
                    <a:pt x="171" y="31"/>
                    <a:pt x="156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71" y="192"/>
                    <a:pt x="212" y="223"/>
                    <a:pt x="261" y="223"/>
                  </a:cubicBezTo>
                  <a:cubicBezTo>
                    <a:pt x="322" y="223"/>
                    <a:pt x="372" y="173"/>
                    <a:pt x="372" y="111"/>
                  </a:cubicBezTo>
                  <a:cubicBezTo>
                    <a:pt x="372" y="50"/>
                    <a:pt x="322" y="0"/>
                    <a:pt x="261" y="0"/>
                  </a:cubicBezTo>
                  <a:close/>
                  <a:moveTo>
                    <a:pt x="261" y="149"/>
                  </a:moveTo>
                  <a:cubicBezTo>
                    <a:pt x="240" y="149"/>
                    <a:pt x="224" y="132"/>
                    <a:pt x="224" y="111"/>
                  </a:cubicBezTo>
                  <a:cubicBezTo>
                    <a:pt x="224" y="91"/>
                    <a:pt x="240" y="74"/>
                    <a:pt x="261" y="74"/>
                  </a:cubicBezTo>
                  <a:cubicBezTo>
                    <a:pt x="281" y="74"/>
                    <a:pt x="298" y="91"/>
                    <a:pt x="298" y="111"/>
                  </a:cubicBezTo>
                  <a:cubicBezTo>
                    <a:pt x="298" y="132"/>
                    <a:pt x="281" y="149"/>
                    <a:pt x="261" y="14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6">
              <a:extLst>
                <a:ext uri="{FF2B5EF4-FFF2-40B4-BE49-F238E27FC236}">
                  <a16:creationId xmlns:a16="http://schemas.microsoft.com/office/drawing/2014/main" id="{83EA9AFE-718A-DC65-41A4-DC3A3B3900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62046" y="3104221"/>
              <a:ext cx="381173" cy="355220"/>
            </a:xfrm>
            <a:custGeom>
              <a:avLst/>
              <a:gdLst>
                <a:gd name="T0" fmla="*/ 78 w 1116"/>
                <a:gd name="T1" fmla="*/ 333 h 1042"/>
                <a:gd name="T2" fmla="*/ 79 w 1116"/>
                <a:gd name="T3" fmla="*/ 635 h 1042"/>
                <a:gd name="T4" fmla="*/ 150 w 1116"/>
                <a:gd name="T5" fmla="*/ 799 h 1042"/>
                <a:gd name="T6" fmla="*/ 372 w 1116"/>
                <a:gd name="T7" fmla="*/ 1042 h 1042"/>
                <a:gd name="T8" fmla="*/ 744 w 1116"/>
                <a:gd name="T9" fmla="*/ 1042 h 1042"/>
                <a:gd name="T10" fmla="*/ 966 w 1116"/>
                <a:gd name="T11" fmla="*/ 799 h 1042"/>
                <a:gd name="T12" fmla="*/ 1037 w 1116"/>
                <a:gd name="T13" fmla="*/ 635 h 1042"/>
                <a:gd name="T14" fmla="*/ 1038 w 1116"/>
                <a:gd name="T15" fmla="*/ 333 h 1042"/>
                <a:gd name="T16" fmla="*/ 878 w 1116"/>
                <a:gd name="T17" fmla="*/ 114 h 1042"/>
                <a:gd name="T18" fmla="*/ 558 w 1116"/>
                <a:gd name="T19" fmla="*/ 76 h 1042"/>
                <a:gd name="T20" fmla="*/ 238 w 1116"/>
                <a:gd name="T21" fmla="*/ 114 h 1042"/>
                <a:gd name="T22" fmla="*/ 707 w 1116"/>
                <a:gd name="T23" fmla="*/ 75 h 1042"/>
                <a:gd name="T24" fmla="*/ 707 w 1116"/>
                <a:gd name="T25" fmla="*/ 298 h 1042"/>
                <a:gd name="T26" fmla="*/ 892 w 1116"/>
                <a:gd name="T27" fmla="*/ 193 h 1042"/>
                <a:gd name="T28" fmla="*/ 856 w 1116"/>
                <a:gd name="T29" fmla="*/ 409 h 1042"/>
                <a:gd name="T30" fmla="*/ 1008 w 1116"/>
                <a:gd name="T31" fmla="*/ 404 h 1042"/>
                <a:gd name="T32" fmla="*/ 976 w 1116"/>
                <a:gd name="T33" fmla="*/ 585 h 1042"/>
                <a:gd name="T34" fmla="*/ 959 w 1116"/>
                <a:gd name="T35" fmla="*/ 636 h 1042"/>
                <a:gd name="T36" fmla="*/ 945 w 1116"/>
                <a:gd name="T37" fmla="*/ 722 h 1042"/>
                <a:gd name="T38" fmla="*/ 744 w 1116"/>
                <a:gd name="T39" fmla="*/ 670 h 1042"/>
                <a:gd name="T40" fmla="*/ 744 w 1116"/>
                <a:gd name="T41" fmla="*/ 967 h 1042"/>
                <a:gd name="T42" fmla="*/ 595 w 1116"/>
                <a:gd name="T43" fmla="*/ 186 h 1042"/>
                <a:gd name="T44" fmla="*/ 224 w 1116"/>
                <a:gd name="T45" fmla="*/ 193 h 1042"/>
                <a:gd name="T46" fmla="*/ 409 w 1116"/>
                <a:gd name="T47" fmla="*/ 298 h 1042"/>
                <a:gd name="T48" fmla="*/ 409 w 1116"/>
                <a:gd name="T49" fmla="*/ 75 h 1042"/>
                <a:gd name="T50" fmla="*/ 521 w 1116"/>
                <a:gd name="T51" fmla="*/ 819 h 1042"/>
                <a:gd name="T52" fmla="*/ 223 w 1116"/>
                <a:gd name="T53" fmla="*/ 819 h 1042"/>
                <a:gd name="T54" fmla="*/ 372 w 1116"/>
                <a:gd name="T55" fmla="*/ 595 h 1042"/>
                <a:gd name="T56" fmla="*/ 149 w 1116"/>
                <a:gd name="T57" fmla="*/ 670 h 1042"/>
                <a:gd name="T58" fmla="*/ 175 w 1116"/>
                <a:gd name="T59" fmla="*/ 601 h 1042"/>
                <a:gd name="T60" fmla="*/ 74 w 1116"/>
                <a:gd name="T61" fmla="*/ 484 h 1042"/>
                <a:gd name="T62" fmla="*/ 260 w 1116"/>
                <a:gd name="T63" fmla="*/ 484 h 1042"/>
                <a:gd name="T64" fmla="*/ 149 w 1116"/>
                <a:gd name="T65" fmla="*/ 29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6" h="1042">
                  <a:moveTo>
                    <a:pt x="74" y="298"/>
                  </a:moveTo>
                  <a:cubicBezTo>
                    <a:pt x="74" y="310"/>
                    <a:pt x="76" y="321"/>
                    <a:pt x="78" y="333"/>
                  </a:cubicBezTo>
                  <a:cubicBezTo>
                    <a:pt x="30" y="367"/>
                    <a:pt x="0" y="424"/>
                    <a:pt x="0" y="484"/>
                  </a:cubicBezTo>
                  <a:cubicBezTo>
                    <a:pt x="0" y="544"/>
                    <a:pt x="30" y="601"/>
                    <a:pt x="79" y="635"/>
                  </a:cubicBezTo>
                  <a:cubicBezTo>
                    <a:pt x="76" y="647"/>
                    <a:pt x="74" y="658"/>
                    <a:pt x="74" y="670"/>
                  </a:cubicBezTo>
                  <a:cubicBezTo>
                    <a:pt x="74" y="724"/>
                    <a:pt x="104" y="773"/>
                    <a:pt x="150" y="799"/>
                  </a:cubicBezTo>
                  <a:cubicBezTo>
                    <a:pt x="149" y="806"/>
                    <a:pt x="149" y="812"/>
                    <a:pt x="149" y="819"/>
                  </a:cubicBezTo>
                  <a:cubicBezTo>
                    <a:pt x="149" y="942"/>
                    <a:pt x="249" y="1042"/>
                    <a:pt x="372" y="1042"/>
                  </a:cubicBezTo>
                  <a:cubicBezTo>
                    <a:pt x="450" y="1042"/>
                    <a:pt x="518" y="1002"/>
                    <a:pt x="558" y="942"/>
                  </a:cubicBezTo>
                  <a:cubicBezTo>
                    <a:pt x="598" y="1002"/>
                    <a:pt x="666" y="1042"/>
                    <a:pt x="744" y="1042"/>
                  </a:cubicBezTo>
                  <a:cubicBezTo>
                    <a:pt x="867" y="1042"/>
                    <a:pt x="967" y="942"/>
                    <a:pt x="967" y="819"/>
                  </a:cubicBezTo>
                  <a:cubicBezTo>
                    <a:pt x="967" y="812"/>
                    <a:pt x="967" y="806"/>
                    <a:pt x="966" y="799"/>
                  </a:cubicBezTo>
                  <a:cubicBezTo>
                    <a:pt x="1012" y="773"/>
                    <a:pt x="1042" y="724"/>
                    <a:pt x="1042" y="670"/>
                  </a:cubicBezTo>
                  <a:cubicBezTo>
                    <a:pt x="1042" y="658"/>
                    <a:pt x="1040" y="647"/>
                    <a:pt x="1037" y="635"/>
                  </a:cubicBezTo>
                  <a:cubicBezTo>
                    <a:pt x="1086" y="601"/>
                    <a:pt x="1116" y="544"/>
                    <a:pt x="1116" y="484"/>
                  </a:cubicBezTo>
                  <a:cubicBezTo>
                    <a:pt x="1116" y="424"/>
                    <a:pt x="1086" y="367"/>
                    <a:pt x="1038" y="333"/>
                  </a:cubicBezTo>
                  <a:cubicBezTo>
                    <a:pt x="1040" y="321"/>
                    <a:pt x="1042" y="310"/>
                    <a:pt x="1042" y="298"/>
                  </a:cubicBezTo>
                  <a:cubicBezTo>
                    <a:pt x="1042" y="203"/>
                    <a:pt x="970" y="125"/>
                    <a:pt x="878" y="114"/>
                  </a:cubicBezTo>
                  <a:cubicBezTo>
                    <a:pt x="850" y="47"/>
                    <a:pt x="784" y="0"/>
                    <a:pt x="707" y="0"/>
                  </a:cubicBezTo>
                  <a:cubicBezTo>
                    <a:pt x="646" y="0"/>
                    <a:pt x="592" y="30"/>
                    <a:pt x="558" y="76"/>
                  </a:cubicBezTo>
                  <a:cubicBezTo>
                    <a:pt x="524" y="30"/>
                    <a:pt x="470" y="0"/>
                    <a:pt x="409" y="0"/>
                  </a:cubicBezTo>
                  <a:cubicBezTo>
                    <a:pt x="332" y="0"/>
                    <a:pt x="266" y="47"/>
                    <a:pt x="238" y="114"/>
                  </a:cubicBezTo>
                  <a:cubicBezTo>
                    <a:pt x="146" y="125"/>
                    <a:pt x="74" y="203"/>
                    <a:pt x="74" y="298"/>
                  </a:cubicBezTo>
                  <a:close/>
                  <a:moveTo>
                    <a:pt x="707" y="75"/>
                  </a:moveTo>
                  <a:cubicBezTo>
                    <a:pt x="768" y="75"/>
                    <a:pt x="818" y="125"/>
                    <a:pt x="818" y="186"/>
                  </a:cubicBezTo>
                  <a:cubicBezTo>
                    <a:pt x="818" y="248"/>
                    <a:pt x="768" y="298"/>
                    <a:pt x="707" y="298"/>
                  </a:cubicBezTo>
                  <a:cubicBezTo>
                    <a:pt x="707" y="372"/>
                    <a:pt x="707" y="372"/>
                    <a:pt x="707" y="372"/>
                  </a:cubicBezTo>
                  <a:cubicBezTo>
                    <a:pt x="807" y="372"/>
                    <a:pt x="889" y="292"/>
                    <a:pt x="892" y="193"/>
                  </a:cubicBezTo>
                  <a:cubicBezTo>
                    <a:pt x="936" y="208"/>
                    <a:pt x="967" y="249"/>
                    <a:pt x="967" y="298"/>
                  </a:cubicBezTo>
                  <a:cubicBezTo>
                    <a:pt x="967" y="359"/>
                    <a:pt x="917" y="409"/>
                    <a:pt x="856" y="409"/>
                  </a:cubicBezTo>
                  <a:cubicBezTo>
                    <a:pt x="856" y="484"/>
                    <a:pt x="856" y="484"/>
                    <a:pt x="856" y="484"/>
                  </a:cubicBezTo>
                  <a:cubicBezTo>
                    <a:pt x="919" y="484"/>
                    <a:pt x="974" y="452"/>
                    <a:pt x="1008" y="404"/>
                  </a:cubicBezTo>
                  <a:cubicBezTo>
                    <a:pt x="1029" y="425"/>
                    <a:pt x="1042" y="453"/>
                    <a:pt x="1042" y="484"/>
                  </a:cubicBezTo>
                  <a:cubicBezTo>
                    <a:pt x="1042" y="527"/>
                    <a:pt x="1016" y="567"/>
                    <a:pt x="976" y="585"/>
                  </a:cubicBezTo>
                  <a:cubicBezTo>
                    <a:pt x="941" y="601"/>
                    <a:pt x="941" y="601"/>
                    <a:pt x="941" y="601"/>
                  </a:cubicBezTo>
                  <a:cubicBezTo>
                    <a:pt x="959" y="636"/>
                    <a:pt x="959" y="636"/>
                    <a:pt x="959" y="636"/>
                  </a:cubicBezTo>
                  <a:cubicBezTo>
                    <a:pt x="964" y="647"/>
                    <a:pt x="967" y="659"/>
                    <a:pt x="967" y="670"/>
                  </a:cubicBezTo>
                  <a:cubicBezTo>
                    <a:pt x="967" y="690"/>
                    <a:pt x="958" y="708"/>
                    <a:pt x="945" y="722"/>
                  </a:cubicBezTo>
                  <a:cubicBezTo>
                    <a:pt x="909" y="647"/>
                    <a:pt x="832" y="595"/>
                    <a:pt x="744" y="595"/>
                  </a:cubicBezTo>
                  <a:cubicBezTo>
                    <a:pt x="744" y="670"/>
                    <a:pt x="744" y="670"/>
                    <a:pt x="744" y="670"/>
                  </a:cubicBezTo>
                  <a:cubicBezTo>
                    <a:pt x="826" y="670"/>
                    <a:pt x="893" y="737"/>
                    <a:pt x="893" y="819"/>
                  </a:cubicBezTo>
                  <a:cubicBezTo>
                    <a:pt x="893" y="901"/>
                    <a:pt x="826" y="967"/>
                    <a:pt x="744" y="967"/>
                  </a:cubicBezTo>
                  <a:cubicBezTo>
                    <a:pt x="662" y="967"/>
                    <a:pt x="595" y="901"/>
                    <a:pt x="595" y="819"/>
                  </a:cubicBezTo>
                  <a:cubicBezTo>
                    <a:pt x="595" y="186"/>
                    <a:pt x="595" y="186"/>
                    <a:pt x="595" y="186"/>
                  </a:cubicBezTo>
                  <a:cubicBezTo>
                    <a:pt x="595" y="125"/>
                    <a:pt x="645" y="75"/>
                    <a:pt x="707" y="75"/>
                  </a:cubicBezTo>
                  <a:close/>
                  <a:moveTo>
                    <a:pt x="224" y="193"/>
                  </a:moveTo>
                  <a:cubicBezTo>
                    <a:pt x="227" y="292"/>
                    <a:pt x="309" y="372"/>
                    <a:pt x="409" y="372"/>
                  </a:cubicBezTo>
                  <a:cubicBezTo>
                    <a:pt x="409" y="298"/>
                    <a:pt x="409" y="298"/>
                    <a:pt x="409" y="298"/>
                  </a:cubicBezTo>
                  <a:cubicBezTo>
                    <a:pt x="348" y="298"/>
                    <a:pt x="298" y="248"/>
                    <a:pt x="298" y="186"/>
                  </a:cubicBezTo>
                  <a:cubicBezTo>
                    <a:pt x="298" y="125"/>
                    <a:pt x="348" y="75"/>
                    <a:pt x="409" y="75"/>
                  </a:cubicBezTo>
                  <a:cubicBezTo>
                    <a:pt x="471" y="75"/>
                    <a:pt x="521" y="125"/>
                    <a:pt x="521" y="186"/>
                  </a:cubicBezTo>
                  <a:cubicBezTo>
                    <a:pt x="521" y="819"/>
                    <a:pt x="521" y="819"/>
                    <a:pt x="521" y="819"/>
                  </a:cubicBezTo>
                  <a:cubicBezTo>
                    <a:pt x="521" y="901"/>
                    <a:pt x="454" y="967"/>
                    <a:pt x="372" y="967"/>
                  </a:cubicBezTo>
                  <a:cubicBezTo>
                    <a:pt x="290" y="967"/>
                    <a:pt x="223" y="901"/>
                    <a:pt x="223" y="819"/>
                  </a:cubicBezTo>
                  <a:cubicBezTo>
                    <a:pt x="223" y="737"/>
                    <a:pt x="290" y="670"/>
                    <a:pt x="372" y="670"/>
                  </a:cubicBezTo>
                  <a:cubicBezTo>
                    <a:pt x="372" y="595"/>
                    <a:pt x="372" y="595"/>
                    <a:pt x="372" y="595"/>
                  </a:cubicBezTo>
                  <a:cubicBezTo>
                    <a:pt x="284" y="595"/>
                    <a:pt x="207" y="647"/>
                    <a:pt x="171" y="722"/>
                  </a:cubicBezTo>
                  <a:cubicBezTo>
                    <a:pt x="158" y="708"/>
                    <a:pt x="149" y="690"/>
                    <a:pt x="149" y="670"/>
                  </a:cubicBezTo>
                  <a:cubicBezTo>
                    <a:pt x="149" y="659"/>
                    <a:pt x="152" y="647"/>
                    <a:pt x="157" y="636"/>
                  </a:cubicBezTo>
                  <a:cubicBezTo>
                    <a:pt x="175" y="601"/>
                    <a:pt x="175" y="601"/>
                    <a:pt x="175" y="601"/>
                  </a:cubicBezTo>
                  <a:cubicBezTo>
                    <a:pt x="140" y="585"/>
                    <a:pt x="140" y="585"/>
                    <a:pt x="140" y="585"/>
                  </a:cubicBezTo>
                  <a:cubicBezTo>
                    <a:pt x="100" y="567"/>
                    <a:pt x="74" y="527"/>
                    <a:pt x="74" y="484"/>
                  </a:cubicBezTo>
                  <a:cubicBezTo>
                    <a:pt x="74" y="453"/>
                    <a:pt x="87" y="425"/>
                    <a:pt x="108" y="404"/>
                  </a:cubicBezTo>
                  <a:cubicBezTo>
                    <a:pt x="142" y="452"/>
                    <a:pt x="197" y="484"/>
                    <a:pt x="260" y="484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199" y="409"/>
                    <a:pt x="149" y="359"/>
                    <a:pt x="149" y="298"/>
                  </a:cubicBezTo>
                  <a:cubicBezTo>
                    <a:pt x="149" y="249"/>
                    <a:pt x="180" y="208"/>
                    <a:pt x="224" y="193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ffectLst>
              <a:outerShdw blurRad="50800" algn="ctr" rotWithShape="0">
                <a:schemeClr val="accent1">
                  <a:lumMod val="75000"/>
                  <a:alpha val="2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7">
              <a:extLst>
                <a:ext uri="{FF2B5EF4-FFF2-40B4-BE49-F238E27FC236}">
                  <a16:creationId xmlns:a16="http://schemas.microsoft.com/office/drawing/2014/main" id="{98EC5A56-C1B9-EE81-0D35-F539C15E5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1155" y="3053421"/>
              <a:ext cx="482955" cy="456821"/>
            </a:xfrm>
            <a:custGeom>
              <a:avLst/>
              <a:gdLst>
                <a:gd name="T0" fmla="*/ 556 w 3777"/>
                <a:gd name="T1" fmla="*/ 0 h 3579"/>
                <a:gd name="T2" fmla="*/ 0 w 3777"/>
                <a:gd name="T3" fmla="*/ 556 h 3579"/>
                <a:gd name="T4" fmla="*/ 0 w 3777"/>
                <a:gd name="T5" fmla="*/ 3579 h 3579"/>
                <a:gd name="T6" fmla="*/ 3777 w 3777"/>
                <a:gd name="T7" fmla="*/ 3579 h 3579"/>
                <a:gd name="T8" fmla="*/ 3777 w 3777"/>
                <a:gd name="T9" fmla="*/ 0 h 3579"/>
                <a:gd name="T10" fmla="*/ 556 w 3777"/>
                <a:gd name="T11" fmla="*/ 0 h 3579"/>
                <a:gd name="T12" fmla="*/ 3576 w 3777"/>
                <a:gd name="T13" fmla="*/ 3379 h 3579"/>
                <a:gd name="T14" fmla="*/ 200 w 3777"/>
                <a:gd name="T15" fmla="*/ 3379 h 3579"/>
                <a:gd name="T16" fmla="*/ 200 w 3777"/>
                <a:gd name="T17" fmla="*/ 638 h 3579"/>
                <a:gd name="T18" fmla="*/ 638 w 3777"/>
                <a:gd name="T19" fmla="*/ 200 h 3579"/>
                <a:gd name="T20" fmla="*/ 3576 w 3777"/>
                <a:gd name="T21" fmla="*/ 200 h 3579"/>
                <a:gd name="T22" fmla="*/ 3576 w 3777"/>
                <a:gd name="T23" fmla="*/ 3379 h 3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77" h="3579">
                  <a:moveTo>
                    <a:pt x="556" y="0"/>
                  </a:moveTo>
                  <a:lnTo>
                    <a:pt x="0" y="556"/>
                  </a:lnTo>
                  <a:lnTo>
                    <a:pt x="0" y="3579"/>
                  </a:lnTo>
                  <a:lnTo>
                    <a:pt x="3777" y="3579"/>
                  </a:lnTo>
                  <a:lnTo>
                    <a:pt x="3777" y="0"/>
                  </a:lnTo>
                  <a:lnTo>
                    <a:pt x="556" y="0"/>
                  </a:lnTo>
                  <a:close/>
                  <a:moveTo>
                    <a:pt x="3576" y="3379"/>
                  </a:moveTo>
                  <a:lnTo>
                    <a:pt x="200" y="3379"/>
                  </a:lnTo>
                  <a:lnTo>
                    <a:pt x="200" y="638"/>
                  </a:lnTo>
                  <a:lnTo>
                    <a:pt x="638" y="200"/>
                  </a:lnTo>
                  <a:lnTo>
                    <a:pt x="3576" y="200"/>
                  </a:lnTo>
                  <a:lnTo>
                    <a:pt x="3576" y="3379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57152CEA-386A-1810-AE75-5C6BB47EB65C}"/>
              </a:ext>
            </a:extLst>
          </p:cNvPr>
          <p:cNvSpPr/>
          <p:nvPr/>
        </p:nvSpPr>
        <p:spPr>
          <a:xfrm rot="16200000">
            <a:off x="3034662" y="2911080"/>
            <a:ext cx="1336631" cy="617744"/>
          </a:xfrm>
          <a:custGeom>
            <a:avLst/>
            <a:gdLst>
              <a:gd name="connsiteX0" fmla="*/ 1336631 w 1336631"/>
              <a:gd name="connsiteY0" fmla="*/ 0 h 617744"/>
              <a:gd name="connsiteX1" fmla="*/ 1336630 w 1336631"/>
              <a:gd name="connsiteY1" fmla="*/ 588352 h 617744"/>
              <a:gd name="connsiteX2" fmla="*/ 1307238 w 1336631"/>
              <a:gd name="connsiteY2" fmla="*/ 617744 h 617744"/>
              <a:gd name="connsiteX3" fmla="*/ 0 w 1336631"/>
              <a:gd name="connsiteY3" fmla="*/ 617744 h 617744"/>
              <a:gd name="connsiteX4" fmla="*/ 154436 w 1336631"/>
              <a:gd name="connsiteY4" fmla="*/ 0 h 61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631" h="617744">
                <a:moveTo>
                  <a:pt x="1336631" y="0"/>
                </a:moveTo>
                <a:lnTo>
                  <a:pt x="1336630" y="588352"/>
                </a:lnTo>
                <a:cubicBezTo>
                  <a:pt x="1336630" y="604585"/>
                  <a:pt x="1323471" y="617744"/>
                  <a:pt x="1307238" y="617744"/>
                </a:cubicBezTo>
                <a:lnTo>
                  <a:pt x="0" y="617744"/>
                </a:lnTo>
                <a:lnTo>
                  <a:pt x="154436" y="0"/>
                </a:lnTo>
                <a:close/>
              </a:path>
            </a:pathLst>
          </a:cu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27000" dist="76200" dir="8100000" algn="tr" rotWithShape="0">
              <a:schemeClr val="accent1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AAF24BE8-99B0-5512-D1A0-E9E7A6C65C4B}"/>
              </a:ext>
            </a:extLst>
          </p:cNvPr>
          <p:cNvSpPr/>
          <p:nvPr/>
        </p:nvSpPr>
        <p:spPr>
          <a:xfrm rot="16200000">
            <a:off x="6794537" y="2911081"/>
            <a:ext cx="1336631" cy="617744"/>
          </a:xfrm>
          <a:custGeom>
            <a:avLst/>
            <a:gdLst>
              <a:gd name="connsiteX0" fmla="*/ 1336631 w 1336631"/>
              <a:gd name="connsiteY0" fmla="*/ 0 h 617744"/>
              <a:gd name="connsiteX1" fmla="*/ 1336630 w 1336631"/>
              <a:gd name="connsiteY1" fmla="*/ 588352 h 617744"/>
              <a:gd name="connsiteX2" fmla="*/ 1307238 w 1336631"/>
              <a:gd name="connsiteY2" fmla="*/ 617744 h 617744"/>
              <a:gd name="connsiteX3" fmla="*/ 0 w 1336631"/>
              <a:gd name="connsiteY3" fmla="*/ 617744 h 617744"/>
              <a:gd name="connsiteX4" fmla="*/ 154436 w 1336631"/>
              <a:gd name="connsiteY4" fmla="*/ 0 h 61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631" h="617744">
                <a:moveTo>
                  <a:pt x="1336631" y="0"/>
                </a:moveTo>
                <a:lnTo>
                  <a:pt x="1336630" y="588352"/>
                </a:lnTo>
                <a:cubicBezTo>
                  <a:pt x="1336630" y="604585"/>
                  <a:pt x="1323471" y="617744"/>
                  <a:pt x="1307238" y="617744"/>
                </a:cubicBezTo>
                <a:lnTo>
                  <a:pt x="0" y="617744"/>
                </a:lnTo>
                <a:lnTo>
                  <a:pt x="154436" y="0"/>
                </a:lnTo>
                <a:close/>
              </a:path>
            </a:pathLst>
          </a:cu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27000" dist="76200" dir="8100000" algn="tr" rotWithShape="0">
              <a:schemeClr val="accent1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394AC729-BD54-BB39-E553-678E635A5539}"/>
              </a:ext>
            </a:extLst>
          </p:cNvPr>
          <p:cNvSpPr/>
          <p:nvPr/>
        </p:nvSpPr>
        <p:spPr>
          <a:xfrm rot="16200000">
            <a:off x="10554413" y="2911081"/>
            <a:ext cx="1336631" cy="617744"/>
          </a:xfrm>
          <a:custGeom>
            <a:avLst/>
            <a:gdLst>
              <a:gd name="connsiteX0" fmla="*/ 1336631 w 1336631"/>
              <a:gd name="connsiteY0" fmla="*/ 0 h 617744"/>
              <a:gd name="connsiteX1" fmla="*/ 1336630 w 1336631"/>
              <a:gd name="connsiteY1" fmla="*/ 588352 h 617744"/>
              <a:gd name="connsiteX2" fmla="*/ 1307238 w 1336631"/>
              <a:gd name="connsiteY2" fmla="*/ 617744 h 617744"/>
              <a:gd name="connsiteX3" fmla="*/ 0 w 1336631"/>
              <a:gd name="connsiteY3" fmla="*/ 617744 h 617744"/>
              <a:gd name="connsiteX4" fmla="*/ 154436 w 1336631"/>
              <a:gd name="connsiteY4" fmla="*/ 0 h 61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6631" h="617744">
                <a:moveTo>
                  <a:pt x="1336631" y="0"/>
                </a:moveTo>
                <a:lnTo>
                  <a:pt x="1336630" y="588352"/>
                </a:lnTo>
                <a:cubicBezTo>
                  <a:pt x="1336630" y="604585"/>
                  <a:pt x="1323471" y="617744"/>
                  <a:pt x="1307238" y="617744"/>
                </a:cubicBezTo>
                <a:lnTo>
                  <a:pt x="0" y="617744"/>
                </a:lnTo>
                <a:lnTo>
                  <a:pt x="154436" y="0"/>
                </a:lnTo>
                <a:close/>
              </a:path>
            </a:pathLst>
          </a:cu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27000" dist="76200" dir="8100000" algn="tr" rotWithShape="0">
              <a:schemeClr val="accent1">
                <a:lumMod val="75000"/>
                <a:alpha val="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0FE98ED0-03EC-7322-5033-5A1E4D2980F6}"/>
              </a:ext>
            </a:extLst>
          </p:cNvPr>
          <p:cNvSpPr txBox="1"/>
          <p:nvPr/>
        </p:nvSpPr>
        <p:spPr>
          <a:xfrm>
            <a:off x="3585156" y="3003034"/>
            <a:ext cx="23564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01</a:t>
            </a:r>
            <a:endParaRPr lang="zh-CN" altLang="en-US">
              <a:solidFill>
                <a:schemeClr val="tx1">
                  <a:lumMod val="100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A47934B6-2B74-1F89-0481-71B21BC6A509}"/>
              </a:ext>
            </a:extLst>
          </p:cNvPr>
          <p:cNvSpPr txBox="1"/>
          <p:nvPr/>
        </p:nvSpPr>
        <p:spPr>
          <a:xfrm>
            <a:off x="7321788" y="3003034"/>
            <a:ext cx="28212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02</a:t>
            </a:r>
            <a:endParaRPr lang="zh-CN" altLang="en-US">
              <a:solidFill>
                <a:schemeClr val="tx1">
                  <a:lumMod val="100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67CF3F5D-8B2B-F59F-CAF7-06A51B2E8A50}"/>
              </a:ext>
            </a:extLst>
          </p:cNvPr>
          <p:cNvSpPr txBox="1"/>
          <p:nvPr/>
        </p:nvSpPr>
        <p:spPr>
          <a:xfrm>
            <a:off x="11081664" y="3003034"/>
            <a:ext cx="28212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rPr>
              <a:t>03</a:t>
            </a:r>
            <a:endParaRPr lang="zh-CN" altLang="en-US">
              <a:solidFill>
                <a:schemeClr val="tx1">
                  <a:lumMod val="100000"/>
                </a:schemeClr>
              </a:solidFill>
              <a:effectLst/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15D08778-2434-A6E7-0329-B4CAFA4CDFA4}"/>
              </a:ext>
            </a:extLst>
          </p:cNvPr>
          <p:cNvGrpSpPr/>
          <p:nvPr/>
        </p:nvGrpSpPr>
        <p:grpSpPr>
          <a:xfrm flipV="1">
            <a:off x="6943376" y="1539770"/>
            <a:ext cx="1217815" cy="279044"/>
            <a:chOff x="5643697" y="1306037"/>
            <a:chExt cx="1217815" cy="279044"/>
          </a:xfrm>
        </p:grpSpPr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5BE2DC68-C90A-CB5B-B607-7A741916D5DC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125" name="平行四边形 124">
                <a:extLst>
                  <a:ext uri="{FF2B5EF4-FFF2-40B4-BE49-F238E27FC236}">
                    <a16:creationId xmlns:a16="http://schemas.microsoft.com/office/drawing/2014/main" id="{EA51A32E-825A-507F-FD5C-8ED54CC3C4B6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平行四边形 125">
                <a:extLst>
                  <a:ext uri="{FF2B5EF4-FFF2-40B4-BE49-F238E27FC236}">
                    <a16:creationId xmlns:a16="http://schemas.microsoft.com/office/drawing/2014/main" id="{F17A188B-CFD9-AE50-11D1-A6864C511324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平行四边形 126">
                <a:extLst>
                  <a:ext uri="{FF2B5EF4-FFF2-40B4-BE49-F238E27FC236}">
                    <a16:creationId xmlns:a16="http://schemas.microsoft.com/office/drawing/2014/main" id="{C5EDA38D-0314-F525-008F-AB61DD56EA0E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平行四边形 127">
                <a:extLst>
                  <a:ext uri="{FF2B5EF4-FFF2-40B4-BE49-F238E27FC236}">
                    <a16:creationId xmlns:a16="http://schemas.microsoft.com/office/drawing/2014/main" id="{B1DAA0F8-10C0-4271-2275-7C1874A50C7D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9" name="平行四边形 128">
                <a:extLst>
                  <a:ext uri="{FF2B5EF4-FFF2-40B4-BE49-F238E27FC236}">
                    <a16:creationId xmlns:a16="http://schemas.microsoft.com/office/drawing/2014/main" id="{7BB71B4B-6FC6-AAB8-E5AA-80FAB0AAD33E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0" name="平行四边形 129">
                <a:extLst>
                  <a:ext uri="{FF2B5EF4-FFF2-40B4-BE49-F238E27FC236}">
                    <a16:creationId xmlns:a16="http://schemas.microsoft.com/office/drawing/2014/main" id="{37E8B4A9-7777-0C0A-F243-9B14E295866D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1" name="平行四边形 130">
                <a:extLst>
                  <a:ext uri="{FF2B5EF4-FFF2-40B4-BE49-F238E27FC236}">
                    <a16:creationId xmlns:a16="http://schemas.microsoft.com/office/drawing/2014/main" id="{4DE2B370-4098-691A-8CDB-947382B469E4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2" name="平行四边形 131">
                <a:extLst>
                  <a:ext uri="{FF2B5EF4-FFF2-40B4-BE49-F238E27FC236}">
                    <a16:creationId xmlns:a16="http://schemas.microsoft.com/office/drawing/2014/main" id="{2AAB93E9-FA1C-C4C3-A69F-B7EA3F804CC9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3" name="平行四边形 132">
                <a:extLst>
                  <a:ext uri="{FF2B5EF4-FFF2-40B4-BE49-F238E27FC236}">
                    <a16:creationId xmlns:a16="http://schemas.microsoft.com/office/drawing/2014/main" id="{990C226B-5C99-8CA8-20BB-BDAB6699B827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4" name="平行四边形 133">
                <a:extLst>
                  <a:ext uri="{FF2B5EF4-FFF2-40B4-BE49-F238E27FC236}">
                    <a16:creationId xmlns:a16="http://schemas.microsoft.com/office/drawing/2014/main" id="{2FFA2781-A38E-74F9-AE6C-71A9176C5D2E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5" name="平行四边形 134">
                <a:extLst>
                  <a:ext uri="{FF2B5EF4-FFF2-40B4-BE49-F238E27FC236}">
                    <a16:creationId xmlns:a16="http://schemas.microsoft.com/office/drawing/2014/main" id="{35A4511A-968D-02D9-4D09-03A4A98A936B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73FC644-038C-22B8-AB50-89872C04F456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4" name="圆: 空心 123">
              <a:extLst>
                <a:ext uri="{FF2B5EF4-FFF2-40B4-BE49-F238E27FC236}">
                  <a16:creationId xmlns:a16="http://schemas.microsoft.com/office/drawing/2014/main" id="{7EDADF48-32B0-52BD-D6F9-6F20076CE8CA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4BB8D253-B030-A506-52B9-A9C2F58C79D0}"/>
              </a:ext>
            </a:extLst>
          </p:cNvPr>
          <p:cNvGrpSpPr/>
          <p:nvPr/>
        </p:nvGrpSpPr>
        <p:grpSpPr>
          <a:xfrm flipH="1" flipV="1">
            <a:off x="4030810" y="1539770"/>
            <a:ext cx="1217815" cy="279044"/>
            <a:chOff x="5643697" y="1306037"/>
            <a:chExt cx="1217815" cy="279044"/>
          </a:xfrm>
        </p:grpSpPr>
        <p:grpSp>
          <p:nvGrpSpPr>
            <p:cNvPr id="137" name="组合 136">
              <a:extLst>
                <a:ext uri="{FF2B5EF4-FFF2-40B4-BE49-F238E27FC236}">
                  <a16:creationId xmlns:a16="http://schemas.microsoft.com/office/drawing/2014/main" id="{BF889CA2-1F49-CCB9-9F96-056CFA46D7C4}"/>
                </a:ext>
              </a:extLst>
            </p:cNvPr>
            <p:cNvGrpSpPr/>
            <p:nvPr/>
          </p:nvGrpSpPr>
          <p:grpSpPr>
            <a:xfrm rot="10800000" flipV="1">
              <a:off x="5825962" y="1376817"/>
              <a:ext cx="905668" cy="88894"/>
              <a:chOff x="7137401" y="912495"/>
              <a:chExt cx="824219" cy="77033"/>
            </a:xfrm>
            <a:solidFill>
              <a:schemeClr val="accent3"/>
            </a:solidFill>
          </p:grpSpPr>
          <p:sp>
            <p:nvSpPr>
              <p:cNvPr id="140" name="平行四边形 139">
                <a:extLst>
                  <a:ext uri="{FF2B5EF4-FFF2-40B4-BE49-F238E27FC236}">
                    <a16:creationId xmlns:a16="http://schemas.microsoft.com/office/drawing/2014/main" id="{6F58FA38-9E4D-7461-A2B3-3A6F4794BB06}"/>
                  </a:ext>
                </a:extLst>
              </p:cNvPr>
              <p:cNvSpPr/>
              <p:nvPr/>
            </p:nvSpPr>
            <p:spPr>
              <a:xfrm>
                <a:off x="713740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1" name="平行四边形 140">
                <a:extLst>
                  <a:ext uri="{FF2B5EF4-FFF2-40B4-BE49-F238E27FC236}">
                    <a16:creationId xmlns:a16="http://schemas.microsoft.com/office/drawing/2014/main" id="{20F2CAC9-AB98-0F82-50FC-7D2BB509DFA1}"/>
                  </a:ext>
                </a:extLst>
              </p:cNvPr>
              <p:cNvSpPr/>
              <p:nvPr/>
            </p:nvSpPr>
            <p:spPr>
              <a:xfrm>
                <a:off x="721232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9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2" name="平行四边形 141">
                <a:extLst>
                  <a:ext uri="{FF2B5EF4-FFF2-40B4-BE49-F238E27FC236}">
                    <a16:creationId xmlns:a16="http://schemas.microsoft.com/office/drawing/2014/main" id="{D9DC7A60-3EC7-E228-F04A-78455F940500}"/>
                  </a:ext>
                </a:extLst>
              </p:cNvPr>
              <p:cNvSpPr/>
              <p:nvPr/>
            </p:nvSpPr>
            <p:spPr>
              <a:xfrm>
                <a:off x="7287259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3" name="平行四边形 142">
                <a:extLst>
                  <a:ext uri="{FF2B5EF4-FFF2-40B4-BE49-F238E27FC236}">
                    <a16:creationId xmlns:a16="http://schemas.microsoft.com/office/drawing/2014/main" id="{00ED6B14-CA95-C9CD-6194-1C08C7D840B8}"/>
                  </a:ext>
                </a:extLst>
              </p:cNvPr>
              <p:cNvSpPr/>
              <p:nvPr/>
            </p:nvSpPr>
            <p:spPr>
              <a:xfrm>
                <a:off x="7362188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7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4" name="平行四边形 143">
                <a:extLst>
                  <a:ext uri="{FF2B5EF4-FFF2-40B4-BE49-F238E27FC236}">
                    <a16:creationId xmlns:a16="http://schemas.microsoft.com/office/drawing/2014/main" id="{4CD5C2AB-F752-90B2-C2F2-21E364E83AAC}"/>
                  </a:ext>
                </a:extLst>
              </p:cNvPr>
              <p:cNvSpPr/>
              <p:nvPr/>
            </p:nvSpPr>
            <p:spPr>
              <a:xfrm>
                <a:off x="7437117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6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5" name="平行四边形 144">
                <a:extLst>
                  <a:ext uri="{FF2B5EF4-FFF2-40B4-BE49-F238E27FC236}">
                    <a16:creationId xmlns:a16="http://schemas.microsoft.com/office/drawing/2014/main" id="{E0744EDA-5179-EC69-E54F-A240B0306709}"/>
                  </a:ext>
                </a:extLst>
              </p:cNvPr>
              <p:cNvSpPr/>
              <p:nvPr/>
            </p:nvSpPr>
            <p:spPr>
              <a:xfrm>
                <a:off x="751204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6" name="平行四边形 145">
                <a:extLst>
                  <a:ext uri="{FF2B5EF4-FFF2-40B4-BE49-F238E27FC236}">
                    <a16:creationId xmlns:a16="http://schemas.microsoft.com/office/drawing/2014/main" id="{F489B052-2204-3FD9-92CD-DFA2FB9A2E92}"/>
                  </a:ext>
                </a:extLst>
              </p:cNvPr>
              <p:cNvSpPr/>
              <p:nvPr/>
            </p:nvSpPr>
            <p:spPr>
              <a:xfrm>
                <a:off x="7586975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7" name="平行四边形 146">
                <a:extLst>
                  <a:ext uri="{FF2B5EF4-FFF2-40B4-BE49-F238E27FC236}">
                    <a16:creationId xmlns:a16="http://schemas.microsoft.com/office/drawing/2014/main" id="{A787328E-7958-CDB1-F812-BE3ABF15289A}"/>
                  </a:ext>
                </a:extLst>
              </p:cNvPr>
              <p:cNvSpPr/>
              <p:nvPr/>
            </p:nvSpPr>
            <p:spPr>
              <a:xfrm>
                <a:off x="7661904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3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8" name="平行四边形 147">
                <a:extLst>
                  <a:ext uri="{FF2B5EF4-FFF2-40B4-BE49-F238E27FC236}">
                    <a16:creationId xmlns:a16="http://schemas.microsoft.com/office/drawing/2014/main" id="{B063238D-38CC-65CE-BB56-30D86B8FD66A}"/>
                  </a:ext>
                </a:extLst>
              </p:cNvPr>
              <p:cNvSpPr/>
              <p:nvPr/>
            </p:nvSpPr>
            <p:spPr>
              <a:xfrm>
                <a:off x="7736833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2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9" name="平行四边形 148">
                <a:extLst>
                  <a:ext uri="{FF2B5EF4-FFF2-40B4-BE49-F238E27FC236}">
                    <a16:creationId xmlns:a16="http://schemas.microsoft.com/office/drawing/2014/main" id="{B187FF07-1B63-C3FF-0661-CB3A5F5FBD5E}"/>
                  </a:ext>
                </a:extLst>
              </p:cNvPr>
              <p:cNvSpPr/>
              <p:nvPr/>
            </p:nvSpPr>
            <p:spPr>
              <a:xfrm>
                <a:off x="7811762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1">
                  <a:alpha val="1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0" name="平行四边形 149">
                <a:extLst>
                  <a:ext uri="{FF2B5EF4-FFF2-40B4-BE49-F238E27FC236}">
                    <a16:creationId xmlns:a16="http://schemas.microsoft.com/office/drawing/2014/main" id="{A8EEA0E1-E4DE-1E80-A5B1-A9CD3A60D505}"/>
                  </a:ext>
                </a:extLst>
              </p:cNvPr>
              <p:cNvSpPr/>
              <p:nvPr/>
            </p:nvSpPr>
            <p:spPr>
              <a:xfrm>
                <a:off x="7886691" y="912495"/>
                <a:ext cx="74929" cy="77033"/>
              </a:xfrm>
              <a:prstGeom prst="parallelogram">
                <a:avLst>
                  <a:gd name="adj" fmla="val 53436"/>
                </a:avLst>
              </a:prstGeom>
              <a:solidFill>
                <a:schemeClr val="accent3">
                  <a:alpha val="3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F06DCDF-D7C8-E3E2-D059-B699E93DA28E}"/>
                </a:ext>
              </a:extLst>
            </p:cNvPr>
            <p:cNvSpPr/>
            <p:nvPr/>
          </p:nvSpPr>
          <p:spPr>
            <a:xfrm rot="10800000" flipH="1" flipV="1">
              <a:off x="5643697" y="1306037"/>
              <a:ext cx="1173629" cy="217092"/>
            </a:xfrm>
            <a:custGeom>
              <a:avLst/>
              <a:gdLst>
                <a:gd name="connsiteX0" fmla="*/ 0 w 1794510"/>
                <a:gd name="connsiteY0" fmla="*/ 0 h 369570"/>
                <a:gd name="connsiteX1" fmla="*/ 1649730 w 1794510"/>
                <a:gd name="connsiteY1" fmla="*/ 3810 h 369570"/>
                <a:gd name="connsiteX2" fmla="*/ 1794510 w 1794510"/>
                <a:gd name="connsiteY2" fmla="*/ 369570 h 369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94510" h="369570">
                  <a:moveTo>
                    <a:pt x="0" y="0"/>
                  </a:moveTo>
                  <a:lnTo>
                    <a:pt x="1649730" y="3810"/>
                  </a:lnTo>
                  <a:lnTo>
                    <a:pt x="1794510" y="369570"/>
                  </a:lnTo>
                </a:path>
              </a:pathLst>
            </a:custGeom>
            <a:noFill/>
            <a:ln w="12700" cap="rnd" cmpd="sng" algn="ctr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9" name="圆: 空心 138">
              <a:extLst>
                <a:ext uri="{FF2B5EF4-FFF2-40B4-BE49-F238E27FC236}">
                  <a16:creationId xmlns:a16="http://schemas.microsoft.com/office/drawing/2014/main" id="{8DD8A37D-97FD-C61F-E6FF-2D07DDC5ABDB}"/>
                </a:ext>
              </a:extLst>
            </p:cNvPr>
            <p:cNvSpPr/>
            <p:nvPr/>
          </p:nvSpPr>
          <p:spPr>
            <a:xfrm rot="10800000" flipH="1" flipV="1">
              <a:off x="6796915" y="1520485"/>
              <a:ext cx="64597" cy="64596"/>
            </a:xfrm>
            <a:prstGeom prst="donut">
              <a:avLst>
                <a:gd name="adj" fmla="val 2571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9931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1F13FF39-F940-58D7-40BD-A1B9AF78F671}"/>
              </a:ext>
            </a:extLst>
          </p:cNvPr>
          <p:cNvSpPr/>
          <p:nvPr/>
        </p:nvSpPr>
        <p:spPr>
          <a:xfrm>
            <a:off x="1123828" y="-1540630"/>
            <a:ext cx="9946250" cy="9946246"/>
          </a:xfrm>
          <a:prstGeom prst="donut">
            <a:avLst>
              <a:gd name="adj" fmla="val 5632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FBBF34C3-8D6E-ED02-A4DE-C35DAF17A155}"/>
              </a:ext>
            </a:extLst>
          </p:cNvPr>
          <p:cNvSpPr/>
          <p:nvPr/>
        </p:nvSpPr>
        <p:spPr>
          <a:xfrm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BCD575C1-E8E3-747B-C2E2-32280C98D72E}"/>
              </a:ext>
            </a:extLst>
          </p:cNvPr>
          <p:cNvSpPr/>
          <p:nvPr/>
        </p:nvSpPr>
        <p:spPr>
          <a:xfrm flipH="1" flipV="1"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C5A1F7-2D21-B258-9009-4D00B56552B5}"/>
              </a:ext>
            </a:extLst>
          </p:cNvPr>
          <p:cNvSpPr/>
          <p:nvPr/>
        </p:nvSpPr>
        <p:spPr>
          <a:xfrm>
            <a:off x="3006725" y="339725"/>
            <a:ext cx="6184900" cy="6184900"/>
          </a:xfrm>
          <a:prstGeom prst="ellipse">
            <a:avLst/>
          </a:prstGeom>
          <a:noFill/>
          <a:ln>
            <a:solidFill>
              <a:schemeClr val="accent1">
                <a:lumMod val="9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01A2E3B-EC70-5DA5-942E-95A7B44AAE25}"/>
              </a:ext>
            </a:extLst>
          </p:cNvPr>
          <p:cNvSpPr/>
          <p:nvPr/>
        </p:nvSpPr>
        <p:spPr>
          <a:xfrm>
            <a:off x="3281680" y="617220"/>
            <a:ext cx="5630545" cy="5630545"/>
          </a:xfrm>
          <a:prstGeom prst="ellipse">
            <a:avLst/>
          </a:prstGeom>
          <a:solidFill>
            <a:schemeClr val="bg1"/>
          </a:solidFill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D05E1C4-C988-E6CE-B14D-CAF5DD84E444}"/>
              </a:ext>
            </a:extLst>
          </p:cNvPr>
          <p:cNvSpPr/>
          <p:nvPr/>
        </p:nvSpPr>
        <p:spPr>
          <a:xfrm>
            <a:off x="2728595" y="61595"/>
            <a:ext cx="6734175" cy="6734175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91836D-1028-26E3-9B77-70361E2E645E}"/>
              </a:ext>
            </a:extLst>
          </p:cNvPr>
          <p:cNvSpPr txBox="1"/>
          <p:nvPr/>
        </p:nvSpPr>
        <p:spPr>
          <a:xfrm>
            <a:off x="5015576" y="989851"/>
            <a:ext cx="2160848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3800">
                <a:ln w="22225">
                  <a:gradFill>
                    <a:gsLst>
                      <a:gs pos="1000">
                        <a:schemeClr val="accent2"/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01</a:t>
            </a:r>
            <a:endParaRPr lang="zh-CN" altLang="en-US" sz="13800">
              <a:ln w="22225">
                <a:gradFill>
                  <a:gsLst>
                    <a:gs pos="1000">
                      <a:schemeClr val="accent2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9B10455-C2D3-3E12-6CC7-7F198F835F64}"/>
              </a:ext>
            </a:extLst>
          </p:cNvPr>
          <p:cNvGrpSpPr/>
          <p:nvPr/>
        </p:nvGrpSpPr>
        <p:grpSpPr>
          <a:xfrm>
            <a:off x="4001369" y="2219338"/>
            <a:ext cx="4189262" cy="2139705"/>
            <a:chOff x="3093203" y="3942993"/>
            <a:chExt cx="4189262" cy="213970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B73A793-71ED-5EED-B7C4-4F335B7D5F5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107412" y="3967711"/>
              <a:ext cx="4175053" cy="211498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538">
                  <a:solidFill>
                    <a:schemeClr val="bg1"/>
                  </a:solidFill>
                  <a:effectLst>
                    <a:outerShdw blurRad="117214" dist="106558" dir="5400000" algn="t" rotWithShape="0">
                      <a:schemeClr val="accent1">
                        <a:lumMod val="75000"/>
                        <a:alpha val="21000"/>
                      </a:schemeClr>
                    </a:outerShdw>
                  </a:effectLst>
                  <a:latin typeface="快看世界体" pitchFamily="2" charset="-122"/>
                  <a:ea typeface="快看世界体" pitchFamily="2" charset="-122"/>
                </a:rPr>
                <a:t>提升数字</a:t>
              </a:r>
              <a:endParaRPr lang="en-US" altLang="zh-CN" sz="5538">
                <a:solidFill>
                  <a:schemeClr val="bg1"/>
                </a:solidFill>
                <a:effectLst>
                  <a:outerShdw blurRad="117214" dist="106558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5538">
                  <a:solidFill>
                    <a:schemeClr val="bg1"/>
                  </a:solidFill>
                  <a:effectLst>
                    <a:outerShdw blurRad="117214" dist="106558" dir="5400000" algn="t" rotWithShape="0">
                      <a:schemeClr val="accent1">
                        <a:lumMod val="75000"/>
                        <a:alpha val="21000"/>
                      </a:schemeClr>
                    </a:outerShdw>
                  </a:effectLst>
                  <a:latin typeface="快看世界体" pitchFamily="2" charset="-122"/>
                  <a:ea typeface="快看世界体" pitchFamily="2" charset="-122"/>
                </a:rPr>
                <a:t>智能化能力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B35D839-2ADA-5773-2217-3E197FFBC3D9}"/>
                </a:ext>
              </a:extLst>
            </p:cNvPr>
            <p:cNvSpPr txBox="1"/>
            <p:nvPr/>
          </p:nvSpPr>
          <p:spPr>
            <a:xfrm>
              <a:off x="3093203" y="3942993"/>
              <a:ext cx="4175053" cy="2114987"/>
            </a:xfrm>
            <a:prstGeom prst="rect">
              <a:avLst/>
            </a:prstGeom>
            <a:noFill/>
            <a:effectLst/>
          </p:spPr>
          <p:txBody>
            <a:bodyPr wrap="none" lIns="0" tIns="0" rIns="0" bIns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5538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rPr>
                <a:t>提升数字</a:t>
              </a:r>
              <a:endParaRPr lang="en-US" altLang="zh-CN" sz="5538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5538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快看世界体" pitchFamily="2" charset="-122"/>
                  <a:ea typeface="快看世界体" pitchFamily="2" charset="-122"/>
                </a:rPr>
                <a:t>智能化能力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273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92E6A47-B531-F70E-6B30-4DF381E432C9}"/>
              </a:ext>
            </a:extLst>
          </p:cNvPr>
          <p:cNvSpPr/>
          <p:nvPr/>
        </p:nvSpPr>
        <p:spPr>
          <a:xfrm>
            <a:off x="4775200" y="2160361"/>
            <a:ext cx="6756402" cy="4113439"/>
          </a:xfrm>
          <a:prstGeom prst="roundRect">
            <a:avLst>
              <a:gd name="adj" fmla="val 91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CF8A461-97D2-2F15-D23E-E40C523D4C91}"/>
              </a:ext>
            </a:extLst>
          </p:cNvPr>
          <p:cNvSpPr/>
          <p:nvPr/>
        </p:nvSpPr>
        <p:spPr>
          <a:xfrm>
            <a:off x="660400" y="2165932"/>
            <a:ext cx="3852335" cy="4113439"/>
          </a:xfrm>
          <a:prstGeom prst="roundRect">
            <a:avLst>
              <a:gd name="adj" fmla="val 955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: 圆角 108">
            <a:extLst>
              <a:ext uri="{FF2B5EF4-FFF2-40B4-BE49-F238E27FC236}">
                <a16:creationId xmlns:a16="http://schemas.microsoft.com/office/drawing/2014/main" id="{49D51B30-E2FD-459D-025D-D11F9983A7A2}"/>
              </a:ext>
            </a:extLst>
          </p:cNvPr>
          <p:cNvSpPr/>
          <p:nvPr/>
        </p:nvSpPr>
        <p:spPr>
          <a:xfrm>
            <a:off x="1095009" y="4532504"/>
            <a:ext cx="2983117" cy="1420001"/>
          </a:xfrm>
          <a:prstGeom prst="roundRect">
            <a:avLst>
              <a:gd name="adj" fmla="val 1757"/>
            </a:avLst>
          </a:prstGeom>
          <a:solidFill>
            <a:schemeClr val="bg1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60D2990-4E62-5885-2E27-CC4C5CFF884D}"/>
              </a:ext>
            </a:extLst>
          </p:cNvPr>
          <p:cNvSpPr/>
          <p:nvPr/>
        </p:nvSpPr>
        <p:spPr>
          <a:xfrm>
            <a:off x="-82195" y="1231900"/>
            <a:ext cx="12356386" cy="63923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5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31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2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4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20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21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212474" y="259228"/>
            <a:ext cx="3767057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推动数字化示范出成效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52F5FB-0D3B-F2CC-5952-CA01DE9D7A1C}"/>
              </a:ext>
            </a:extLst>
          </p:cNvPr>
          <p:cNvSpPr txBox="1"/>
          <p:nvPr/>
        </p:nvSpPr>
        <p:spPr>
          <a:xfrm>
            <a:off x="3039875" y="1374545"/>
            <a:ext cx="6112251" cy="3539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采取“咖啡动作</a:t>
            </a:r>
            <a:r>
              <a:rPr lang="en-US" altLang="zh-CN" sz="2300">
                <a:solidFill>
                  <a:schemeClr val="bg1"/>
                </a:solidFill>
                <a:latin typeface="+mj-ea"/>
                <a:ea typeface="+mj-ea"/>
              </a:rPr>
              <a:t>+</a:t>
            </a: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自选咖啡”，落实咖啡管控机制</a:t>
            </a:r>
            <a:endParaRPr lang="zh-CN" altLang="en-US" sz="2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BEF15DE-87B9-A1A1-8095-32EE08B2F7C8}"/>
              </a:ext>
            </a:extLst>
          </p:cNvPr>
          <p:cNvSpPr txBox="1"/>
          <p:nvPr/>
        </p:nvSpPr>
        <p:spPr>
          <a:xfrm>
            <a:off x="5923105" y="2388023"/>
            <a:ext cx="4640694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zh-CN" sz="20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因地制宜结合</a:t>
            </a:r>
            <a:r>
              <a:rPr lang="zh-CN" altLang="en-US" sz="20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</a:t>
            </a:r>
            <a:r>
              <a:rPr lang="zh-CN" altLang="zh-CN" sz="20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产业</a:t>
            </a:r>
            <a:r>
              <a:rPr lang="zh-CN" altLang="zh-CN" sz="2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特色及数字化基础</a:t>
            </a:r>
            <a:endParaRPr lang="zh-CN" altLang="en-US" sz="20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0C025B1-5DBC-71C1-3576-DBF8123BCF59}"/>
              </a:ext>
            </a:extLst>
          </p:cNvPr>
          <p:cNvGrpSpPr/>
          <p:nvPr/>
        </p:nvGrpSpPr>
        <p:grpSpPr>
          <a:xfrm>
            <a:off x="3840337" y="2507433"/>
            <a:ext cx="515324" cy="68957"/>
            <a:chOff x="1856401" y="3360042"/>
            <a:chExt cx="515324" cy="68957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453C3668-5EA2-E063-A6E3-1C236941B120}"/>
                </a:ext>
              </a:extLst>
            </p:cNvPr>
            <p:cNvSpPr/>
            <p:nvPr/>
          </p:nvSpPr>
          <p:spPr>
            <a:xfrm>
              <a:off x="1856401" y="3360042"/>
              <a:ext cx="68957" cy="6895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5C4B214-E08E-07CA-064A-B385A99E83E8}"/>
                </a:ext>
              </a:extLst>
            </p:cNvPr>
            <p:cNvCxnSpPr>
              <a:cxnSpLocks/>
            </p:cNvCxnSpPr>
            <p:nvPr/>
          </p:nvCxnSpPr>
          <p:spPr>
            <a:xfrm>
              <a:off x="1925358" y="3395030"/>
              <a:ext cx="446367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E64F2D57-C527-0166-F36C-CF8947C9C5BC}"/>
              </a:ext>
            </a:extLst>
          </p:cNvPr>
          <p:cNvSpPr txBox="1"/>
          <p:nvPr/>
        </p:nvSpPr>
        <p:spPr>
          <a:xfrm>
            <a:off x="1431648" y="2388023"/>
            <a:ext cx="230983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咖啡公司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数字化示范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74E8E64-3095-D511-963B-7A7843BAACC3}"/>
              </a:ext>
            </a:extLst>
          </p:cNvPr>
          <p:cNvGrpSpPr/>
          <p:nvPr/>
        </p:nvGrpSpPr>
        <p:grpSpPr>
          <a:xfrm flipH="1" flipV="1">
            <a:off x="817468" y="2507433"/>
            <a:ext cx="515324" cy="68957"/>
            <a:chOff x="1856401" y="3360042"/>
            <a:chExt cx="515324" cy="68957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1CDB4D6-BF19-7C6A-4FDB-79281F0E831B}"/>
                </a:ext>
              </a:extLst>
            </p:cNvPr>
            <p:cNvSpPr/>
            <p:nvPr/>
          </p:nvSpPr>
          <p:spPr>
            <a:xfrm>
              <a:off x="1856401" y="3360042"/>
              <a:ext cx="68957" cy="6895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561D66C-9AD7-9F99-8619-68B835010626}"/>
                </a:ext>
              </a:extLst>
            </p:cNvPr>
            <p:cNvCxnSpPr>
              <a:cxnSpLocks/>
            </p:cNvCxnSpPr>
            <p:nvPr/>
          </p:nvCxnSpPr>
          <p:spPr>
            <a:xfrm>
              <a:off x="1925358" y="3395030"/>
              <a:ext cx="446367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E35967A-F1B8-A5CA-FC29-69E5027768CB}"/>
              </a:ext>
            </a:extLst>
          </p:cNvPr>
          <p:cNvGrpSpPr/>
          <p:nvPr/>
        </p:nvGrpSpPr>
        <p:grpSpPr>
          <a:xfrm flipH="1">
            <a:off x="5326411" y="2507433"/>
            <a:ext cx="515324" cy="68957"/>
            <a:chOff x="1856401" y="3360042"/>
            <a:chExt cx="515324" cy="68957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AF17E6F-16C1-AAC7-8C32-2992D903FB62}"/>
                </a:ext>
              </a:extLst>
            </p:cNvPr>
            <p:cNvSpPr/>
            <p:nvPr/>
          </p:nvSpPr>
          <p:spPr>
            <a:xfrm>
              <a:off x="1856401" y="3360042"/>
              <a:ext cx="68957" cy="6895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8128D02-1DBB-6CB4-611C-DCFFCA6F9C1A}"/>
                </a:ext>
              </a:extLst>
            </p:cNvPr>
            <p:cNvCxnSpPr>
              <a:cxnSpLocks/>
            </p:cNvCxnSpPr>
            <p:nvPr/>
          </p:nvCxnSpPr>
          <p:spPr>
            <a:xfrm>
              <a:off x="1925358" y="3395030"/>
              <a:ext cx="446367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D8A257D-4733-6683-A81C-DC818ADADA85}"/>
              </a:ext>
            </a:extLst>
          </p:cNvPr>
          <p:cNvGrpSpPr/>
          <p:nvPr/>
        </p:nvGrpSpPr>
        <p:grpSpPr>
          <a:xfrm flipV="1">
            <a:off x="10645170" y="2507433"/>
            <a:ext cx="515324" cy="68957"/>
            <a:chOff x="1856401" y="3360042"/>
            <a:chExt cx="515324" cy="68957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EAD02E8C-37D4-F242-772A-F9697BEA5E5A}"/>
                </a:ext>
              </a:extLst>
            </p:cNvPr>
            <p:cNvSpPr/>
            <p:nvPr/>
          </p:nvSpPr>
          <p:spPr>
            <a:xfrm>
              <a:off x="1856401" y="3360042"/>
              <a:ext cx="68957" cy="68957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4DBB57DE-2D6C-8BD8-ABA7-CE9B06D2B63C}"/>
                </a:ext>
              </a:extLst>
            </p:cNvPr>
            <p:cNvCxnSpPr>
              <a:cxnSpLocks/>
            </p:cNvCxnSpPr>
            <p:nvPr/>
          </p:nvCxnSpPr>
          <p:spPr>
            <a:xfrm>
              <a:off x="1925358" y="3395030"/>
              <a:ext cx="446367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3487EDAF-6F54-0928-6D5F-49081D77E77C}"/>
              </a:ext>
            </a:extLst>
          </p:cNvPr>
          <p:cNvGrpSpPr/>
          <p:nvPr/>
        </p:nvGrpSpPr>
        <p:grpSpPr>
          <a:xfrm>
            <a:off x="1218258" y="2932053"/>
            <a:ext cx="1261110" cy="378286"/>
            <a:chOff x="1045518" y="3015384"/>
            <a:chExt cx="1261110" cy="378286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31CAEE6A-661C-E5C6-315C-42EBFA525D1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045518" y="3015384"/>
              <a:ext cx="1261110" cy="378286"/>
            </a:xfrm>
            <a:prstGeom prst="roundRect">
              <a:avLst>
                <a:gd name="adj" fmla="val 6595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EE37927-AC48-6F05-9926-365AEF13764B}"/>
                </a:ext>
              </a:extLst>
            </p:cNvPr>
            <p:cNvSpPr txBox="1"/>
            <p:nvPr/>
          </p:nvSpPr>
          <p:spPr>
            <a:xfrm>
              <a:off x="1227232" y="3096805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六进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六加强</a:t>
              </a:r>
            </a:p>
          </p:txBody>
        </p:sp>
      </p:grp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D7395819-0800-CE86-26EA-41A3F6B41544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693766" y="2932053"/>
            <a:ext cx="1261110" cy="378286"/>
          </a:xfrm>
          <a:prstGeom prst="roundRect">
            <a:avLst>
              <a:gd name="adj" fmla="val 6595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35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E54FB97-C07F-EE10-7A15-5224D4A2B1F3}"/>
              </a:ext>
            </a:extLst>
          </p:cNvPr>
          <p:cNvSpPr txBox="1"/>
          <p:nvPr/>
        </p:nvSpPr>
        <p:spPr>
          <a:xfrm>
            <a:off x="2875480" y="3013474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五要五不要</a:t>
            </a: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E073A713-67DD-85E2-2547-6AE80D79A057}"/>
              </a:ext>
            </a:extLst>
          </p:cNvPr>
          <p:cNvGrpSpPr/>
          <p:nvPr/>
        </p:nvGrpSpPr>
        <p:grpSpPr>
          <a:xfrm>
            <a:off x="1956012" y="3522124"/>
            <a:ext cx="1261110" cy="378286"/>
            <a:chOff x="1940234" y="3699775"/>
            <a:chExt cx="1261110" cy="378286"/>
          </a:xfrm>
        </p:grpSpPr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7A12A748-4522-25F8-C230-A84D01752B5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940234" y="3699775"/>
              <a:ext cx="1261110" cy="378286"/>
            </a:xfrm>
            <a:prstGeom prst="roundRect">
              <a:avLst>
                <a:gd name="adj" fmla="val 6595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FA2E8D9-B10A-97C0-F6DC-6E8743E369A4}"/>
                </a:ext>
              </a:extLst>
            </p:cNvPr>
            <p:cNvSpPr txBox="1"/>
            <p:nvPr/>
          </p:nvSpPr>
          <p:spPr>
            <a:xfrm>
              <a:off x="2211717" y="378119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三大责任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337D4BD-8B28-603E-99F4-52C0A0881257}"/>
              </a:ext>
            </a:extLst>
          </p:cNvPr>
          <p:cNvGrpSpPr/>
          <p:nvPr/>
        </p:nvGrpSpPr>
        <p:grpSpPr>
          <a:xfrm>
            <a:off x="3538087" y="3418349"/>
            <a:ext cx="573407" cy="480374"/>
            <a:chOff x="3698873" y="3184967"/>
            <a:chExt cx="921061" cy="771622"/>
          </a:xfrm>
        </p:grpSpPr>
        <p:sp>
          <p:nvSpPr>
            <p:cNvPr id="82" name="平行四边形 81">
              <a:extLst>
                <a:ext uri="{FF2B5EF4-FFF2-40B4-BE49-F238E27FC236}">
                  <a16:creationId xmlns:a16="http://schemas.microsoft.com/office/drawing/2014/main" id="{75664CF3-537A-CF3E-E28E-8A9DBF4B6A17}"/>
                </a:ext>
              </a:extLst>
            </p:cNvPr>
            <p:cNvSpPr/>
            <p:nvPr/>
          </p:nvSpPr>
          <p:spPr>
            <a:xfrm>
              <a:off x="3698873" y="3184967"/>
              <a:ext cx="813861" cy="771622"/>
            </a:xfrm>
            <a:prstGeom prst="parallelogram">
              <a:avLst>
                <a:gd name="adj" fmla="val 80533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平行四边形 82">
              <a:extLst>
                <a:ext uri="{FF2B5EF4-FFF2-40B4-BE49-F238E27FC236}">
                  <a16:creationId xmlns:a16="http://schemas.microsoft.com/office/drawing/2014/main" id="{21D4A58D-0FEC-A6ED-FFB7-59A03A2D45E9}"/>
                </a:ext>
              </a:extLst>
            </p:cNvPr>
            <p:cNvSpPr/>
            <p:nvPr/>
          </p:nvSpPr>
          <p:spPr>
            <a:xfrm>
              <a:off x="4110142" y="3306483"/>
              <a:ext cx="509792" cy="520321"/>
            </a:xfrm>
            <a:prstGeom prst="parallelogram">
              <a:avLst>
                <a:gd name="adj" fmla="val 82196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C23548C-9CD1-0D89-156F-41128DD4DDAC}"/>
              </a:ext>
            </a:extLst>
          </p:cNvPr>
          <p:cNvGrpSpPr/>
          <p:nvPr/>
        </p:nvGrpSpPr>
        <p:grpSpPr>
          <a:xfrm flipH="1">
            <a:off x="1061640" y="3418349"/>
            <a:ext cx="573407" cy="480374"/>
            <a:chOff x="3698873" y="3184967"/>
            <a:chExt cx="921061" cy="771622"/>
          </a:xfrm>
        </p:grpSpPr>
        <p:sp>
          <p:nvSpPr>
            <p:cNvPr id="87" name="平行四边形 86">
              <a:extLst>
                <a:ext uri="{FF2B5EF4-FFF2-40B4-BE49-F238E27FC236}">
                  <a16:creationId xmlns:a16="http://schemas.microsoft.com/office/drawing/2014/main" id="{ECA2B3D2-4CFA-5D61-54EA-0608328AD5C9}"/>
                </a:ext>
              </a:extLst>
            </p:cNvPr>
            <p:cNvSpPr/>
            <p:nvPr/>
          </p:nvSpPr>
          <p:spPr>
            <a:xfrm>
              <a:off x="3698873" y="3184967"/>
              <a:ext cx="813861" cy="771622"/>
            </a:xfrm>
            <a:prstGeom prst="parallelogram">
              <a:avLst>
                <a:gd name="adj" fmla="val 80533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平行四边形 87">
              <a:extLst>
                <a:ext uri="{FF2B5EF4-FFF2-40B4-BE49-F238E27FC236}">
                  <a16:creationId xmlns:a16="http://schemas.microsoft.com/office/drawing/2014/main" id="{4DA19E72-DFAD-6916-C72D-1B8E9C6A493B}"/>
                </a:ext>
              </a:extLst>
            </p:cNvPr>
            <p:cNvSpPr/>
            <p:nvPr/>
          </p:nvSpPr>
          <p:spPr>
            <a:xfrm>
              <a:off x="4110142" y="3306483"/>
              <a:ext cx="509792" cy="520321"/>
            </a:xfrm>
            <a:prstGeom prst="parallelogram">
              <a:avLst>
                <a:gd name="adj" fmla="val 82196"/>
              </a:avLst>
            </a:prstGeom>
            <a:gradFill>
              <a:gsLst>
                <a:gs pos="0">
                  <a:schemeClr val="accent1">
                    <a:lumMod val="40000"/>
                    <a:lumOff val="6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箭头: V 形 89">
            <a:extLst>
              <a:ext uri="{FF2B5EF4-FFF2-40B4-BE49-F238E27FC236}">
                <a16:creationId xmlns:a16="http://schemas.microsoft.com/office/drawing/2014/main" id="{29F63EC9-6DE8-6DB7-701A-CD042F27CBC5}"/>
              </a:ext>
            </a:extLst>
          </p:cNvPr>
          <p:cNvSpPr>
            <a:spLocks/>
          </p:cNvSpPr>
          <p:nvPr/>
        </p:nvSpPr>
        <p:spPr>
          <a:xfrm rot="5400000">
            <a:off x="2432948" y="3354019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1" name="梯形 90">
            <a:extLst>
              <a:ext uri="{FF2B5EF4-FFF2-40B4-BE49-F238E27FC236}">
                <a16:creationId xmlns:a16="http://schemas.microsoft.com/office/drawing/2014/main" id="{AE023F11-1D42-5E02-195B-D8106B22F404}"/>
              </a:ext>
            </a:extLst>
          </p:cNvPr>
          <p:cNvSpPr/>
          <p:nvPr/>
        </p:nvSpPr>
        <p:spPr>
          <a:xfrm>
            <a:off x="1269688" y="4894932"/>
            <a:ext cx="1169277" cy="182482"/>
          </a:xfrm>
          <a:prstGeom prst="trapezoid">
            <a:avLst>
              <a:gd name="adj" fmla="val 122606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4E62B1FC-B59D-09A7-F51E-A5C80973B2A5}"/>
              </a:ext>
            </a:extLst>
          </p:cNvPr>
          <p:cNvSpPr txBox="1"/>
          <p:nvPr/>
        </p:nvSpPr>
        <p:spPr>
          <a:xfrm>
            <a:off x="1649141" y="4770901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</a:t>
            </a:r>
            <a:endParaRPr lang="zh-CN" altLang="en-US" sz="1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00" name="梯形 99">
            <a:extLst>
              <a:ext uri="{FF2B5EF4-FFF2-40B4-BE49-F238E27FC236}">
                <a16:creationId xmlns:a16="http://schemas.microsoft.com/office/drawing/2014/main" id="{FC2EF19D-FF0C-5762-EB5A-38E919A60260}"/>
              </a:ext>
            </a:extLst>
          </p:cNvPr>
          <p:cNvSpPr/>
          <p:nvPr/>
        </p:nvSpPr>
        <p:spPr>
          <a:xfrm>
            <a:off x="1269688" y="5531626"/>
            <a:ext cx="1169277" cy="182482"/>
          </a:xfrm>
          <a:prstGeom prst="trapezoid">
            <a:avLst>
              <a:gd name="adj" fmla="val 122606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2C0DE039-70F2-039F-A1D6-53F1B176F22A}"/>
              </a:ext>
            </a:extLst>
          </p:cNvPr>
          <p:cNvSpPr txBox="1"/>
          <p:nvPr/>
        </p:nvSpPr>
        <p:spPr>
          <a:xfrm>
            <a:off x="1649142" y="5407595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</a:t>
            </a:r>
          </a:p>
        </p:txBody>
      </p:sp>
      <p:sp>
        <p:nvSpPr>
          <p:cNvPr id="103" name="梯形 102">
            <a:extLst>
              <a:ext uri="{FF2B5EF4-FFF2-40B4-BE49-F238E27FC236}">
                <a16:creationId xmlns:a16="http://schemas.microsoft.com/office/drawing/2014/main" id="{612AD486-32BD-B288-0499-E5167613975E}"/>
              </a:ext>
            </a:extLst>
          </p:cNvPr>
          <p:cNvSpPr/>
          <p:nvPr/>
        </p:nvSpPr>
        <p:spPr>
          <a:xfrm>
            <a:off x="2734169" y="5531626"/>
            <a:ext cx="1169277" cy="182482"/>
          </a:xfrm>
          <a:prstGeom prst="trapezoid">
            <a:avLst>
              <a:gd name="adj" fmla="val 122606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B3EA15FC-2465-41D3-F6BB-15C4610209AB}"/>
              </a:ext>
            </a:extLst>
          </p:cNvPr>
          <p:cNvSpPr txBox="1"/>
          <p:nvPr/>
        </p:nvSpPr>
        <p:spPr>
          <a:xfrm>
            <a:off x="3113623" y="5407595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</a:t>
            </a:r>
          </a:p>
        </p:txBody>
      </p:sp>
      <p:sp>
        <p:nvSpPr>
          <p:cNvPr id="106" name="梯形 105">
            <a:extLst>
              <a:ext uri="{FF2B5EF4-FFF2-40B4-BE49-F238E27FC236}">
                <a16:creationId xmlns:a16="http://schemas.microsoft.com/office/drawing/2014/main" id="{66008A39-8D1E-3E4A-CF22-1552238E1C29}"/>
              </a:ext>
            </a:extLst>
          </p:cNvPr>
          <p:cNvSpPr>
            <a:spLocks/>
          </p:cNvSpPr>
          <p:nvPr/>
        </p:nvSpPr>
        <p:spPr>
          <a:xfrm>
            <a:off x="2734169" y="4894932"/>
            <a:ext cx="1169277" cy="182482"/>
          </a:xfrm>
          <a:prstGeom prst="trapezoid">
            <a:avLst>
              <a:gd name="adj" fmla="val 122606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7681A14-7C08-ADCF-712F-A3EA28386718}"/>
              </a:ext>
            </a:extLst>
          </p:cNvPr>
          <p:cNvSpPr txBox="1"/>
          <p:nvPr/>
        </p:nvSpPr>
        <p:spPr>
          <a:xfrm>
            <a:off x="3113623" y="4770901"/>
            <a:ext cx="410369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咖啡</a:t>
            </a: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CFF8D4B9-FC14-507C-7D4A-FA978722D138}"/>
              </a:ext>
            </a:extLst>
          </p:cNvPr>
          <p:cNvGrpSpPr/>
          <p:nvPr/>
        </p:nvGrpSpPr>
        <p:grpSpPr>
          <a:xfrm>
            <a:off x="5618542" y="2708950"/>
            <a:ext cx="5132739" cy="2004634"/>
            <a:chOff x="5618542" y="2814682"/>
            <a:chExt cx="5132739" cy="2004634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0A482385-76D7-8564-67A7-855E74D7064A}"/>
                </a:ext>
              </a:extLst>
            </p:cNvPr>
            <p:cNvSpPr/>
            <p:nvPr/>
          </p:nvSpPr>
          <p:spPr>
            <a:xfrm>
              <a:off x="7595714" y="3271465"/>
              <a:ext cx="1091068" cy="109106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609B3BA5-6768-1EFC-A670-094060932F34}"/>
                </a:ext>
              </a:extLst>
            </p:cNvPr>
            <p:cNvSpPr txBox="1"/>
            <p:nvPr/>
          </p:nvSpPr>
          <p:spPr>
            <a:xfrm>
              <a:off x="7697216" y="3570778"/>
              <a:ext cx="888064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“四个一”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精神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F0C087F-9A13-A2A6-C011-BF1FC5C4A6A5}"/>
                </a:ext>
              </a:extLst>
            </p:cNvPr>
            <p:cNvSpPr txBox="1"/>
            <p:nvPr/>
          </p:nvSpPr>
          <p:spPr>
            <a:xfrm>
              <a:off x="6046919" y="4238076"/>
              <a:ext cx="92333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一支咖啡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60232E0F-AD12-3D8B-5E5C-90C183E0A7CB}"/>
                </a:ext>
              </a:extLst>
            </p:cNvPr>
            <p:cNvSpPr txBox="1"/>
            <p:nvPr/>
          </p:nvSpPr>
          <p:spPr>
            <a:xfrm>
              <a:off x="5618542" y="4020912"/>
              <a:ext cx="138980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培养 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“业务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+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技术”</a:t>
              </a:r>
            </a:p>
          </p:txBody>
        </p: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A98701B9-607B-18CD-78F8-DE01DA1BE802}"/>
                </a:ext>
              </a:extLst>
            </p:cNvPr>
            <p:cNvGrpSpPr/>
            <p:nvPr/>
          </p:nvGrpSpPr>
          <p:grpSpPr>
            <a:xfrm>
              <a:off x="9314990" y="3149702"/>
              <a:ext cx="923330" cy="461767"/>
              <a:chOff x="9153792" y="2841587"/>
              <a:chExt cx="923330" cy="461767"/>
            </a:xfrm>
          </p:grpSpPr>
          <p:sp>
            <p:nvSpPr>
              <p:cNvPr id="69" name="文本框 68">
                <a:extLst>
                  <a:ext uri="{FF2B5EF4-FFF2-40B4-BE49-F238E27FC236}">
                    <a16:creationId xmlns:a16="http://schemas.microsoft.com/office/drawing/2014/main" id="{A8FE0312-2E57-9061-84EE-AB2FBBE7DCF9}"/>
                  </a:ext>
                </a:extLst>
              </p:cNvPr>
              <p:cNvSpPr txBox="1"/>
              <p:nvPr/>
            </p:nvSpPr>
            <p:spPr>
              <a:xfrm>
                <a:off x="9153792" y="3057133"/>
                <a:ext cx="923330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一个咖啡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B0047901-48E6-8888-F5D9-A12B177FA97D}"/>
                  </a:ext>
                </a:extLst>
              </p:cNvPr>
              <p:cNvSpPr txBox="1"/>
              <p:nvPr/>
            </p:nvSpPr>
            <p:spPr>
              <a:xfrm>
                <a:off x="9153792" y="2841587"/>
                <a:ext cx="897682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形成业务的</a:t>
                </a:r>
              </a:p>
            </p:txBody>
          </p:sp>
        </p:grp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8DACB1E7-B6A8-1FD9-05B3-72A9EAC6AA6C}"/>
                </a:ext>
              </a:extLst>
            </p:cNvPr>
            <p:cNvGrpSpPr/>
            <p:nvPr/>
          </p:nvGrpSpPr>
          <p:grpSpPr>
            <a:xfrm>
              <a:off x="9314990" y="4020302"/>
              <a:ext cx="1436291" cy="463995"/>
              <a:chOff x="9153792" y="4143412"/>
              <a:chExt cx="1436291" cy="463995"/>
            </a:xfrm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4942AF0B-2D86-5487-5848-87B5E6744A54}"/>
                  </a:ext>
                </a:extLst>
              </p:cNvPr>
              <p:cNvSpPr txBox="1"/>
              <p:nvPr/>
            </p:nvSpPr>
            <p:spPr>
              <a:xfrm>
                <a:off x="9153792" y="4143412"/>
                <a:ext cx="1436291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</a:rPr>
                  <a:t>提升管理精细度的</a:t>
                </a: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A99631F6-7FDF-B24A-6FDB-1FAE5E2F84A2}"/>
                  </a:ext>
                </a:extLst>
              </p:cNvPr>
              <p:cNvSpPr txBox="1"/>
              <p:nvPr/>
            </p:nvSpPr>
            <p:spPr>
              <a:xfrm>
                <a:off x="9153792" y="4361186"/>
                <a:ext cx="839974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一个咖啡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F91DD15-F803-91B2-9633-8FA11099A021}"/>
                </a:ext>
              </a:extLst>
            </p:cNvPr>
            <p:cNvSpPr txBox="1"/>
            <p:nvPr/>
          </p:nvSpPr>
          <p:spPr>
            <a:xfrm>
              <a:off x="5893031" y="3149702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突出基层减负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798D93F0-2B64-5F6B-7250-37400B608F65}"/>
                </a:ext>
              </a:extLst>
            </p:cNvPr>
            <p:cNvSpPr txBox="1"/>
            <p:nvPr/>
          </p:nvSpPr>
          <p:spPr>
            <a:xfrm>
              <a:off x="6130274" y="3373696"/>
              <a:ext cx="839975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一个咖啡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7ED2DE28-3086-22ED-AC8A-99AA72CB62F4}"/>
                </a:ext>
              </a:extLst>
            </p:cNvPr>
            <p:cNvSpPr>
              <a:spLocks noChangeAspect="1"/>
            </p:cNvSpPr>
            <p:nvPr>
              <p:custDataLst>
                <p:tags r:id="rId6"/>
              </p:custDataLst>
            </p:nvPr>
          </p:nvSpPr>
          <p:spPr>
            <a:xfrm>
              <a:off x="8870647" y="3149702"/>
              <a:ext cx="89506" cy="895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1BBA006D-7E8A-4FE7-FF54-1357D73BEC76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8870647" y="4394791"/>
              <a:ext cx="89506" cy="895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96C29884-0E96-E6C8-5637-F5B272C04528}"/>
                </a:ext>
              </a:extLst>
            </p:cNvPr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7299006" y="4394791"/>
              <a:ext cx="89506" cy="895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DB1C2188-4FA6-60F1-0172-A127B0F83BAD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7299006" y="3149702"/>
              <a:ext cx="89506" cy="8950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id="{D2AA8A35-A7AA-E238-936E-6756E055AFF1}"/>
                </a:ext>
              </a:extLst>
            </p:cNvPr>
            <p:cNvSpPr/>
            <p:nvPr/>
          </p:nvSpPr>
          <p:spPr>
            <a:xfrm>
              <a:off x="7138931" y="2814682"/>
              <a:ext cx="2004634" cy="2004634"/>
            </a:xfrm>
            <a:prstGeom prst="ellipse">
              <a:avLst/>
            </a:prstGeom>
            <a:noFill/>
            <a:ln w="6350">
              <a:gradFill>
                <a:gsLst>
                  <a:gs pos="20000">
                    <a:schemeClr val="accent2">
                      <a:alpha val="0"/>
                    </a:schemeClr>
                  </a:gs>
                  <a:gs pos="65000">
                    <a:schemeClr val="accent1"/>
                  </a:gs>
                  <a:gs pos="35000">
                    <a:schemeClr val="accent1"/>
                  </a:gs>
                  <a:gs pos="8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2" name="箭头: V 形 131">
            <a:extLst>
              <a:ext uri="{FF2B5EF4-FFF2-40B4-BE49-F238E27FC236}">
                <a16:creationId xmlns:a16="http://schemas.microsoft.com/office/drawing/2014/main" id="{9DA4C80A-77A6-254E-8CAB-AEBF56D07C70}"/>
              </a:ext>
            </a:extLst>
          </p:cNvPr>
          <p:cNvSpPr>
            <a:spLocks/>
          </p:cNvSpPr>
          <p:nvPr/>
        </p:nvSpPr>
        <p:spPr>
          <a:xfrm rot="5400000">
            <a:off x="7959261" y="2390930"/>
            <a:ext cx="388279" cy="4864104"/>
          </a:xfrm>
          <a:prstGeom prst="chevron">
            <a:avLst>
              <a:gd name="adj" fmla="val 5490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3" name="梯形 132">
            <a:extLst>
              <a:ext uri="{FF2B5EF4-FFF2-40B4-BE49-F238E27FC236}">
                <a16:creationId xmlns:a16="http://schemas.microsoft.com/office/drawing/2014/main" id="{77F78F9A-E285-639D-E124-7E9FE47A4BF5}"/>
              </a:ext>
            </a:extLst>
          </p:cNvPr>
          <p:cNvSpPr>
            <a:spLocks/>
          </p:cNvSpPr>
          <p:nvPr/>
        </p:nvSpPr>
        <p:spPr>
          <a:xfrm>
            <a:off x="5543401" y="5378300"/>
            <a:ext cx="5220000" cy="182482"/>
          </a:xfrm>
          <a:prstGeom prst="trapezoid">
            <a:avLst>
              <a:gd name="adj" fmla="val 136525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4AA5C969-F825-D96D-E1D0-7267C2B491E9}"/>
              </a:ext>
            </a:extLst>
          </p:cNvPr>
          <p:cNvSpPr txBox="1"/>
          <p:nvPr/>
        </p:nvSpPr>
        <p:spPr>
          <a:xfrm>
            <a:off x="5886755" y="5254269"/>
            <a:ext cx="4533292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dirty="0">
                <a:gradFill>
                  <a:gsLst>
                    <a:gs pos="900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争取多专业多角度全方位创建数字化</a:t>
            </a:r>
            <a:r>
              <a:rPr lang="zh-CN" altLang="en-US" sz="1600">
                <a:gradFill>
                  <a:gsLst>
                    <a:gs pos="900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一流示范咖啡</a:t>
            </a:r>
            <a:endParaRPr lang="zh-CN" altLang="en-US" sz="1600" dirty="0">
              <a:gradFill>
                <a:gsLst>
                  <a:gs pos="900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75006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56164D4F-E4D4-62D9-7516-F1033DBF6832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66750" y="3429001"/>
            <a:ext cx="10858501" cy="2844800"/>
          </a:xfrm>
          <a:prstGeom prst="roundRect">
            <a:avLst>
              <a:gd name="adj" fmla="val 1577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BB8DC0DC-C8D5-ECC1-44F0-708CBB529A51}"/>
              </a:ext>
            </a:extLst>
          </p:cNvPr>
          <p:cNvSpPr>
            <a:spLocks/>
          </p:cNvSpPr>
          <p:nvPr/>
        </p:nvSpPr>
        <p:spPr>
          <a:xfrm>
            <a:off x="666750" y="3186275"/>
            <a:ext cx="10858501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35C1A96A-C3B5-66D7-F9E9-574847B4E4F0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6750" y="1518629"/>
            <a:ext cx="10858501" cy="1324932"/>
          </a:xfrm>
          <a:prstGeom prst="roundRect">
            <a:avLst>
              <a:gd name="adj" fmla="val 3385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016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46B820F-6558-5A7E-5AAE-E516942CAF87}"/>
              </a:ext>
            </a:extLst>
          </p:cNvPr>
          <p:cNvSpPr>
            <a:spLocks/>
          </p:cNvSpPr>
          <p:nvPr/>
        </p:nvSpPr>
        <p:spPr>
          <a:xfrm>
            <a:off x="666750" y="1231901"/>
            <a:ext cx="10858501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29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0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2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18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212474" y="259228"/>
            <a:ext cx="3767057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提升全员的数字化素养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26CABCF-28CF-A8A3-E847-F712395182A4}"/>
              </a:ext>
            </a:extLst>
          </p:cNvPr>
          <p:cNvSpPr txBox="1"/>
          <p:nvPr/>
        </p:nvSpPr>
        <p:spPr>
          <a:xfrm>
            <a:off x="4294285" y="1363895"/>
            <a:ext cx="3590728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chemeClr val="bg1"/>
                </a:solidFill>
                <a:effectLst/>
                <a:latin typeface="+mj-ea"/>
                <a:ea typeface="+mj-ea"/>
              </a:rPr>
              <a:t>针对性搭建 </a:t>
            </a:r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“</a:t>
            </a:r>
            <a:r>
              <a:rPr lang="en-US" altLang="zh-CN" sz="2000">
                <a:solidFill>
                  <a:schemeClr val="bg1"/>
                </a:solidFill>
                <a:effectLst/>
                <a:latin typeface="+mj-ea"/>
                <a:ea typeface="+mj-ea"/>
              </a:rPr>
              <a:t>1+4+N</a:t>
            </a:r>
            <a:r>
              <a:rPr lang="zh-CN" altLang="en-US" sz="2000">
                <a:solidFill>
                  <a:schemeClr val="bg1"/>
                </a:solidFill>
                <a:effectLst/>
                <a:latin typeface="+mj-ea"/>
                <a:ea typeface="+mj-ea"/>
              </a:rPr>
              <a:t>” 推进方案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73DA2736-A7E7-E398-D22E-A5C0984BD316}"/>
              </a:ext>
            </a:extLst>
          </p:cNvPr>
          <p:cNvGrpSpPr/>
          <p:nvPr/>
        </p:nvGrpSpPr>
        <p:grpSpPr>
          <a:xfrm>
            <a:off x="1094925" y="2014505"/>
            <a:ext cx="10002150" cy="602042"/>
            <a:chOff x="1094925" y="2035103"/>
            <a:chExt cx="10002150" cy="602042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E045046-6534-23C5-7907-2870ADDB136E}"/>
                </a:ext>
              </a:extLst>
            </p:cNvPr>
            <p:cNvGrpSpPr/>
            <p:nvPr/>
          </p:nvGrpSpPr>
          <p:grpSpPr>
            <a:xfrm>
              <a:off x="1094925" y="2035103"/>
              <a:ext cx="5892951" cy="602042"/>
              <a:chOff x="1094925" y="2035103"/>
              <a:chExt cx="5892951" cy="602042"/>
            </a:xfrm>
          </p:grpSpPr>
          <p:grpSp>
            <p:nvGrpSpPr>
              <p:cNvPr id="66" name="组合 65">
                <a:extLst>
                  <a:ext uri="{FF2B5EF4-FFF2-40B4-BE49-F238E27FC236}">
                    <a16:creationId xmlns:a16="http://schemas.microsoft.com/office/drawing/2014/main" id="{92B0F87C-0F2E-188E-E3B3-029646BBF92F}"/>
                  </a:ext>
                </a:extLst>
              </p:cNvPr>
              <p:cNvGrpSpPr/>
              <p:nvPr/>
            </p:nvGrpSpPr>
            <p:grpSpPr>
              <a:xfrm>
                <a:off x="5312150" y="2035103"/>
                <a:ext cx="1675726" cy="602042"/>
                <a:chOff x="4730051" y="1992363"/>
                <a:chExt cx="1675726" cy="602042"/>
              </a:xfrm>
            </p:grpSpPr>
            <p:sp>
              <p:nvSpPr>
                <p:cNvPr id="61" name="矩形: 圆角 60">
                  <a:extLst>
                    <a:ext uri="{FF2B5EF4-FFF2-40B4-BE49-F238E27FC236}">
                      <a16:creationId xmlns:a16="http://schemas.microsoft.com/office/drawing/2014/main" id="{85500A42-46D8-480F-A3A0-1F18BC8D907A}"/>
                    </a:ext>
                  </a:extLst>
                </p:cNvPr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4730051" y="1992363"/>
                  <a:ext cx="1675726" cy="602042"/>
                </a:xfrm>
                <a:prstGeom prst="roundRect">
                  <a:avLst>
                    <a:gd name="adj" fmla="val 6595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 sz="1350"/>
                </a:p>
              </p:txBody>
            </p:sp>
            <p:grpSp>
              <p:nvGrpSpPr>
                <p:cNvPr id="63" name="组合 62">
                  <a:extLst>
                    <a:ext uri="{FF2B5EF4-FFF2-40B4-BE49-F238E27FC236}">
                      <a16:creationId xmlns:a16="http://schemas.microsoft.com/office/drawing/2014/main" id="{86DF9C1D-78E3-26DB-30B2-4D924039CB39}"/>
                    </a:ext>
                  </a:extLst>
                </p:cNvPr>
                <p:cNvGrpSpPr/>
                <p:nvPr/>
              </p:nvGrpSpPr>
              <p:grpSpPr>
                <a:xfrm>
                  <a:off x="4849769" y="2040035"/>
                  <a:ext cx="1436291" cy="506698"/>
                  <a:chOff x="4969486" y="2040088"/>
                  <a:chExt cx="1436291" cy="506698"/>
                </a:xfrm>
              </p:grpSpPr>
              <p:sp>
                <p:nvSpPr>
                  <p:cNvPr id="5" name="文本框 4">
                    <a:extLst>
                      <a:ext uri="{FF2B5EF4-FFF2-40B4-BE49-F238E27FC236}">
                        <a16:creationId xmlns:a16="http://schemas.microsoft.com/office/drawing/2014/main" id="{D81B7140-92BE-DBD1-E61A-9E1DEAD96573}"/>
                      </a:ext>
                    </a:extLst>
                  </p:cNvPr>
                  <p:cNvSpPr txBox="1"/>
                  <p:nvPr/>
                </p:nvSpPr>
                <p:spPr>
                  <a:xfrm>
                    <a:off x="4969486" y="2040088"/>
                    <a:ext cx="391133" cy="3077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en-US" altLang="zh-CN" sz="20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j-ea"/>
                        <a:ea typeface="+mj-ea"/>
                      </a:rPr>
                      <a:t>N</a:t>
                    </a:r>
                    <a:r>
                      <a:rPr lang="zh-CN" altLang="en-US" sz="14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n-ea"/>
                      </a:rPr>
                      <a:t>个</a:t>
                    </a:r>
                    <a:endParaRPr lang="zh-CN" altLang="en-US" sz="1400" dirty="0">
                      <a:gradFill>
                        <a:gsLst>
                          <a:gs pos="100000">
                            <a:srgbClr val="0814CA"/>
                          </a:gs>
                          <a:gs pos="0">
                            <a:srgbClr val="2389E5"/>
                          </a:gs>
                        </a:gsLst>
                        <a:lin ang="5400000" scaled="0"/>
                      </a:gra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6" name="文本框 5">
                    <a:extLst>
                      <a:ext uri="{FF2B5EF4-FFF2-40B4-BE49-F238E27FC236}">
                        <a16:creationId xmlns:a16="http://schemas.microsoft.com/office/drawing/2014/main" id="{596CD338-E824-9A20-E3A6-DCBB767CE6C6}"/>
                      </a:ext>
                    </a:extLst>
                  </p:cNvPr>
                  <p:cNvSpPr txBox="1"/>
                  <p:nvPr/>
                </p:nvSpPr>
                <p:spPr>
                  <a:xfrm>
                    <a:off x="4969486" y="2331342"/>
                    <a:ext cx="1436291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</a:rPr>
                      <a:t>咖啡指标推进方案</a:t>
                    </a:r>
                    <a:endPara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id="{52625C9A-2340-7F50-27D5-A460FAE38D0C}"/>
                  </a:ext>
                </a:extLst>
              </p:cNvPr>
              <p:cNvGrpSpPr/>
              <p:nvPr/>
            </p:nvGrpSpPr>
            <p:grpSpPr>
              <a:xfrm>
                <a:off x="1094925" y="2035103"/>
                <a:ext cx="1675726" cy="602042"/>
                <a:chOff x="797930" y="1963211"/>
                <a:chExt cx="1675726" cy="602042"/>
              </a:xfrm>
            </p:grpSpPr>
            <p:sp>
              <p:nvSpPr>
                <p:cNvPr id="14" name="矩形: 圆角 13">
                  <a:extLst>
                    <a:ext uri="{FF2B5EF4-FFF2-40B4-BE49-F238E27FC236}">
                      <a16:creationId xmlns:a16="http://schemas.microsoft.com/office/drawing/2014/main" id="{87741284-8858-44CB-05A4-FB9CBCAC67FE}"/>
                    </a:ext>
                  </a:extLst>
                </p:cNvPr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797930" y="1963211"/>
                  <a:ext cx="1675726" cy="602042"/>
                </a:xfrm>
                <a:prstGeom prst="roundRect">
                  <a:avLst>
                    <a:gd name="adj" fmla="val 6595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 sz="1350"/>
                </a:p>
              </p:txBody>
            </p: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B7CDCB08-1AD1-8BA4-C172-8CCD40F87288}"/>
                    </a:ext>
                  </a:extLst>
                </p:cNvPr>
                <p:cNvGrpSpPr/>
                <p:nvPr/>
              </p:nvGrpSpPr>
              <p:grpSpPr>
                <a:xfrm>
                  <a:off x="1007416" y="2010883"/>
                  <a:ext cx="1256754" cy="506698"/>
                  <a:chOff x="1046373" y="2040088"/>
                  <a:chExt cx="1256754" cy="506698"/>
                </a:xfrm>
              </p:grpSpPr>
              <p:sp>
                <p:nvSpPr>
                  <p:cNvPr id="9" name="文本框 8">
                    <a:extLst>
                      <a:ext uri="{FF2B5EF4-FFF2-40B4-BE49-F238E27FC236}">
                        <a16:creationId xmlns:a16="http://schemas.microsoft.com/office/drawing/2014/main" id="{E4B8F368-42D8-D6F3-D82D-B7875F4291E2}"/>
                      </a:ext>
                    </a:extLst>
                  </p:cNvPr>
                  <p:cNvSpPr txBox="1"/>
                  <p:nvPr/>
                </p:nvSpPr>
                <p:spPr>
                  <a:xfrm>
                    <a:off x="1046373" y="2040088"/>
                    <a:ext cx="310983" cy="3077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en-US" altLang="zh-CN" sz="20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j-ea"/>
                        <a:ea typeface="+mj-ea"/>
                      </a:rPr>
                      <a:t>1</a:t>
                    </a:r>
                    <a:r>
                      <a:rPr lang="zh-CN" altLang="en-US" sz="14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n-ea"/>
                      </a:rPr>
                      <a:t>个</a:t>
                    </a:r>
                    <a:endParaRPr lang="zh-CN" altLang="en-US" sz="1400" dirty="0">
                      <a:gradFill>
                        <a:gsLst>
                          <a:gs pos="100000">
                            <a:srgbClr val="0814CA"/>
                          </a:gs>
                          <a:gs pos="0">
                            <a:srgbClr val="2389E5"/>
                          </a:gs>
                        </a:gsLst>
                        <a:lin ang="5400000" scaled="0"/>
                      </a:gra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10" name="文本框 9">
                    <a:extLst>
                      <a:ext uri="{FF2B5EF4-FFF2-40B4-BE49-F238E27FC236}">
                        <a16:creationId xmlns:a16="http://schemas.microsoft.com/office/drawing/2014/main" id="{6C087FA5-0403-021A-8913-FB31C568630C}"/>
                      </a:ext>
                    </a:extLst>
                  </p:cNvPr>
                  <p:cNvSpPr txBox="1"/>
                  <p:nvPr/>
                </p:nvSpPr>
                <p:spPr>
                  <a:xfrm>
                    <a:off x="1046373" y="2331342"/>
                    <a:ext cx="1256754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</a:rPr>
                      <a:t>咖啡化小组牵头</a:t>
                    </a:r>
                    <a:endPara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67" name="组合 66">
                <a:extLst>
                  <a:ext uri="{FF2B5EF4-FFF2-40B4-BE49-F238E27FC236}">
                    <a16:creationId xmlns:a16="http://schemas.microsoft.com/office/drawing/2014/main" id="{E6D6CFD6-6D1F-BCCF-D374-28DC8108D4CD}"/>
                  </a:ext>
                </a:extLst>
              </p:cNvPr>
              <p:cNvGrpSpPr/>
              <p:nvPr/>
            </p:nvGrpSpPr>
            <p:grpSpPr>
              <a:xfrm>
                <a:off x="3203537" y="2035103"/>
                <a:ext cx="1675726" cy="602042"/>
                <a:chOff x="2904025" y="2001137"/>
                <a:chExt cx="1675726" cy="602042"/>
              </a:xfrm>
            </p:grpSpPr>
            <p:sp>
              <p:nvSpPr>
                <p:cNvPr id="16" name="矩形: 圆角 15">
                  <a:extLst>
                    <a:ext uri="{FF2B5EF4-FFF2-40B4-BE49-F238E27FC236}">
                      <a16:creationId xmlns:a16="http://schemas.microsoft.com/office/drawing/2014/main" id="{EB3CFAF9-FC08-9529-0933-D1A415548143}"/>
                    </a:ext>
                  </a:extLst>
                </p:cNvPr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2904025" y="2001137"/>
                  <a:ext cx="1675726" cy="602042"/>
                </a:xfrm>
                <a:prstGeom prst="roundRect">
                  <a:avLst>
                    <a:gd name="adj" fmla="val 6595"/>
                  </a:avLst>
                </a:prstGeom>
                <a:solidFill>
                  <a:schemeClr val="bg1"/>
                </a:solidFill>
                <a:ln w="3175">
                  <a:solidFill>
                    <a:schemeClr val="accent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68580" tIns="34290" rIns="68580" bIns="34290" rtlCol="0" anchor="ctr"/>
                <a:lstStyle/>
                <a:p>
                  <a:pPr algn="ctr"/>
                  <a:endParaRPr lang="zh-CN" altLang="en-US" sz="1350"/>
                </a:p>
              </p:txBody>
            </p:sp>
            <p:grpSp>
              <p:nvGrpSpPr>
                <p:cNvPr id="64" name="组合 63">
                  <a:extLst>
                    <a:ext uri="{FF2B5EF4-FFF2-40B4-BE49-F238E27FC236}">
                      <a16:creationId xmlns:a16="http://schemas.microsoft.com/office/drawing/2014/main" id="{8BB31112-B520-AC3B-6432-165EA7A7F65D}"/>
                    </a:ext>
                  </a:extLst>
                </p:cNvPr>
                <p:cNvGrpSpPr/>
                <p:nvPr/>
              </p:nvGrpSpPr>
              <p:grpSpPr>
                <a:xfrm>
                  <a:off x="3113511" y="2048809"/>
                  <a:ext cx="1256754" cy="506698"/>
                  <a:chOff x="3178838" y="2040088"/>
                  <a:chExt cx="1256754" cy="506698"/>
                </a:xfrm>
              </p:grpSpPr>
              <p:sp>
                <p:nvSpPr>
                  <p:cNvPr id="11" name="文本框 10">
                    <a:extLst>
                      <a:ext uri="{FF2B5EF4-FFF2-40B4-BE49-F238E27FC236}">
                        <a16:creationId xmlns:a16="http://schemas.microsoft.com/office/drawing/2014/main" id="{BCF1354B-D35E-A3C7-C692-55E7115DE9B0}"/>
                      </a:ext>
                    </a:extLst>
                  </p:cNvPr>
                  <p:cNvSpPr txBox="1"/>
                  <p:nvPr/>
                </p:nvSpPr>
                <p:spPr>
                  <a:xfrm>
                    <a:off x="3178838" y="2040088"/>
                    <a:ext cx="352661" cy="307777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en-US" altLang="zh-CN" sz="20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j-ea"/>
                        <a:ea typeface="+mj-ea"/>
                      </a:rPr>
                      <a:t>4</a:t>
                    </a:r>
                    <a:r>
                      <a:rPr lang="zh-CN" altLang="en-US" sz="1400">
                        <a:gradFill>
                          <a:gsLst>
                            <a:gs pos="100000">
                              <a:srgbClr val="0814CA"/>
                            </a:gs>
                            <a:gs pos="0">
                              <a:srgbClr val="2389E5"/>
                            </a:gs>
                          </a:gsLst>
                          <a:lin ang="5400000" scaled="0"/>
                        </a:gradFill>
                        <a:effectLst/>
                        <a:latin typeface="+mn-ea"/>
                      </a:rPr>
                      <a:t>个</a:t>
                    </a:r>
                    <a:endParaRPr lang="zh-CN" altLang="en-US" sz="1400" dirty="0">
                      <a:gradFill>
                        <a:gsLst>
                          <a:gs pos="100000">
                            <a:srgbClr val="0814CA"/>
                          </a:gs>
                          <a:gs pos="0">
                            <a:srgbClr val="2389E5"/>
                          </a:gs>
                        </a:gsLst>
                        <a:lin ang="5400000" scaled="0"/>
                      </a:gradFill>
                      <a:effectLst/>
                      <a:latin typeface="+mn-ea"/>
                    </a:endParaRPr>
                  </a:p>
                </p:txBody>
              </p:sp>
              <p:sp>
                <p:nvSpPr>
                  <p:cNvPr id="12" name="文本框 11">
                    <a:extLst>
                      <a:ext uri="{FF2B5EF4-FFF2-40B4-BE49-F238E27FC236}">
                        <a16:creationId xmlns:a16="http://schemas.microsoft.com/office/drawing/2014/main" id="{6D6EC503-5159-B90C-B208-2F98873B4386}"/>
                      </a:ext>
                    </a:extLst>
                  </p:cNvPr>
                  <p:cNvSpPr txBox="1"/>
                  <p:nvPr/>
                </p:nvSpPr>
                <p:spPr>
                  <a:xfrm>
                    <a:off x="3178838" y="2331342"/>
                    <a:ext cx="1256754" cy="215444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/>
                  <a:p>
                    <a:pPr marL="0" marR="0" lvl="0" indent="0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r>
                      <a:rPr lang="zh-CN" altLang="en-US" sz="14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</a:rPr>
                      <a:t>咖啡供电所配合</a:t>
                    </a:r>
                    <a:endParaRPr lang="zh-CN" altLang="en-US" sz="14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+mn-ea"/>
                    </a:endParaRPr>
                  </a:p>
                </p:txBody>
              </p:sp>
            </p:grpSp>
          </p:grpSp>
          <p:sp>
            <p:nvSpPr>
              <p:cNvPr id="69" name="十字形 68">
                <a:extLst>
                  <a:ext uri="{FF2B5EF4-FFF2-40B4-BE49-F238E27FC236}">
                    <a16:creationId xmlns:a16="http://schemas.microsoft.com/office/drawing/2014/main" id="{A6A036A1-6B5F-AE3A-3ED8-67C0A90A974F}"/>
                  </a:ext>
                </a:extLst>
              </p:cNvPr>
              <p:cNvSpPr/>
              <p:nvPr/>
            </p:nvSpPr>
            <p:spPr>
              <a:xfrm>
                <a:off x="2922775" y="2271805"/>
                <a:ext cx="128638" cy="128638"/>
              </a:xfrm>
              <a:prstGeom prst="plus">
                <a:avLst>
                  <a:gd name="adj" fmla="val 29666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十字形 69">
                <a:extLst>
                  <a:ext uri="{FF2B5EF4-FFF2-40B4-BE49-F238E27FC236}">
                    <a16:creationId xmlns:a16="http://schemas.microsoft.com/office/drawing/2014/main" id="{996267BC-17AA-FF31-BE2E-F78ACA06F281}"/>
                  </a:ext>
                </a:extLst>
              </p:cNvPr>
              <p:cNvSpPr/>
              <p:nvPr/>
            </p:nvSpPr>
            <p:spPr>
              <a:xfrm>
                <a:off x="5031387" y="2271805"/>
                <a:ext cx="128638" cy="128638"/>
              </a:xfrm>
              <a:prstGeom prst="plus">
                <a:avLst>
                  <a:gd name="adj" fmla="val 29666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箭头: V 形 70">
              <a:extLst>
                <a:ext uri="{FF2B5EF4-FFF2-40B4-BE49-F238E27FC236}">
                  <a16:creationId xmlns:a16="http://schemas.microsoft.com/office/drawing/2014/main" id="{A8015D55-5C15-B6C1-3AA1-A570DB28B3BD}"/>
                </a:ext>
              </a:extLst>
            </p:cNvPr>
            <p:cNvSpPr>
              <a:spLocks/>
            </p:cNvSpPr>
            <p:nvPr/>
          </p:nvSpPr>
          <p:spPr>
            <a:xfrm>
              <a:off x="7393652" y="2088571"/>
              <a:ext cx="307238" cy="495106"/>
            </a:xfrm>
            <a:prstGeom prst="chevron">
              <a:avLst/>
            </a:prstGeom>
            <a:solidFill>
              <a:schemeClr val="bg1"/>
            </a:solidFill>
            <a:ln w="3175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0"/>
              </a:gradFill>
            </a:ln>
            <a:effectLst>
              <a:outerShdw blurRad="101600" dist="50800" dir="5400000" algn="t" rotWithShape="0">
                <a:schemeClr val="accent1">
                  <a:lumMod val="75000"/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6856546A-C20A-21D9-5258-C95593886FAE}"/>
                </a:ext>
              </a:extLst>
            </p:cNvPr>
            <p:cNvGrpSpPr/>
            <p:nvPr/>
          </p:nvGrpSpPr>
          <p:grpSpPr>
            <a:xfrm>
              <a:off x="8106666" y="2155994"/>
              <a:ext cx="2990409" cy="360260"/>
              <a:chOff x="7809671" y="2329814"/>
              <a:chExt cx="2990409" cy="360260"/>
            </a:xfrm>
          </p:grpSpPr>
          <p:sp>
            <p:nvSpPr>
              <p:cNvPr id="72" name="梯形 71">
                <a:extLst>
                  <a:ext uri="{FF2B5EF4-FFF2-40B4-BE49-F238E27FC236}">
                    <a16:creationId xmlns:a16="http://schemas.microsoft.com/office/drawing/2014/main" id="{4E25079A-7A55-8FF4-6A1E-3763195576BD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809671" y="2448664"/>
                <a:ext cx="2990409" cy="241410"/>
              </a:xfrm>
              <a:prstGeom prst="trapezoid">
                <a:avLst>
                  <a:gd name="adj" fmla="val 136525"/>
                </a:avLst>
              </a:prstGeom>
              <a:solidFill>
                <a:schemeClr val="bg1"/>
              </a:solidFill>
              <a:ln w="3175">
                <a:gradFill>
                  <a:gsLst>
                    <a:gs pos="900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88900" dist="50800" dir="5400000" algn="t" rotWithShape="0">
                  <a:schemeClr val="accent1">
                    <a:lumMod val="75000"/>
                    <a:alpha val="12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E047F14-951F-7ABE-DF47-522D7D140939}"/>
                  </a:ext>
                </a:extLst>
              </p:cNvPr>
              <p:cNvSpPr txBox="1"/>
              <p:nvPr/>
            </p:nvSpPr>
            <p:spPr>
              <a:xfrm>
                <a:off x="8150713" y="2329814"/>
                <a:ext cx="2308324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>
                    <a:gradFill>
                      <a:gsLst>
                        <a:gs pos="100000">
                          <a:srgbClr val="0814CA"/>
                        </a:gs>
                        <a:gs pos="0">
                          <a:srgbClr val="2389E5"/>
                        </a:gs>
                      </a:gsLst>
                      <a:lin ang="5400000" scaled="0"/>
                    </a:gradFill>
                    <a:effectLst/>
                    <a:latin typeface="+mj-ea"/>
                    <a:ea typeface="+mj-ea"/>
                  </a:rPr>
                  <a:t>为咖啡化建设保驾护航</a:t>
                </a:r>
                <a:endParaRPr lang="zh-CN" altLang="en-US">
                  <a:gradFill>
                    <a:gsLst>
                      <a:gs pos="100000">
                        <a:srgbClr val="0814CA"/>
                      </a:gs>
                      <a:gs pos="0">
                        <a:srgbClr val="2389E5"/>
                      </a:gs>
                    </a:gsLst>
                    <a:lin ang="5400000" scaled="0"/>
                  </a:gra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80" name="文本框 79">
            <a:extLst>
              <a:ext uri="{FF2B5EF4-FFF2-40B4-BE49-F238E27FC236}">
                <a16:creationId xmlns:a16="http://schemas.microsoft.com/office/drawing/2014/main" id="{26A2B8B6-B69F-DF14-0214-101090E1F74D}"/>
              </a:ext>
            </a:extLst>
          </p:cNvPr>
          <p:cNvSpPr txBox="1"/>
          <p:nvPr/>
        </p:nvSpPr>
        <p:spPr>
          <a:xfrm>
            <a:off x="4160374" y="3318269"/>
            <a:ext cx="387125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defRPr/>
            </a:pPr>
            <a:r>
              <a:rPr lang="zh-CN" altLang="en-US" sz="2000">
                <a:solidFill>
                  <a:schemeClr val="bg1"/>
                </a:solidFill>
                <a:effectLst/>
                <a:latin typeface="+mj-ea"/>
                <a:ea typeface="+mj-ea"/>
              </a:rPr>
              <a:t>咖啡管控方面，建立咖啡管理制度</a:t>
            </a:r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73F39B5-9F57-1035-C616-E5040CDB1FED}"/>
              </a:ext>
            </a:extLst>
          </p:cNvPr>
          <p:cNvSpPr txBox="1"/>
          <p:nvPr/>
        </p:nvSpPr>
        <p:spPr>
          <a:xfrm>
            <a:off x="9226149" y="4112973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747EDD26-E0F8-0A69-6A24-3BB4CB337E6F}"/>
              </a:ext>
            </a:extLst>
          </p:cNvPr>
          <p:cNvGrpSpPr/>
          <p:nvPr/>
        </p:nvGrpSpPr>
        <p:grpSpPr>
          <a:xfrm>
            <a:off x="3227435" y="4058151"/>
            <a:ext cx="798378" cy="798378"/>
            <a:chOff x="3333355" y="3904634"/>
            <a:chExt cx="798378" cy="798378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7DCCF916-EB41-F3D2-2557-3A0126CC38B6}"/>
                </a:ext>
              </a:extLst>
            </p:cNvPr>
            <p:cNvSpPr/>
            <p:nvPr/>
          </p:nvSpPr>
          <p:spPr>
            <a:xfrm>
              <a:off x="3333355" y="3904634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10250FE-C80D-92FC-81F7-E2A813AAAAC7}"/>
                </a:ext>
              </a:extLst>
            </p:cNvPr>
            <p:cNvSpPr txBox="1"/>
            <p:nvPr/>
          </p:nvSpPr>
          <p:spPr>
            <a:xfrm>
              <a:off x="3553008" y="4088380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CC05A004-8BEB-0D7A-8C6C-51F7FFA8BD50}"/>
              </a:ext>
            </a:extLst>
          </p:cNvPr>
          <p:cNvGrpSpPr/>
          <p:nvPr/>
        </p:nvGrpSpPr>
        <p:grpSpPr>
          <a:xfrm>
            <a:off x="2161180" y="4058151"/>
            <a:ext cx="798378" cy="798378"/>
            <a:chOff x="2267100" y="3904634"/>
            <a:chExt cx="798378" cy="798378"/>
          </a:xfrm>
        </p:grpSpPr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D8683AE3-F220-5433-5993-A07F577355BF}"/>
                </a:ext>
              </a:extLst>
            </p:cNvPr>
            <p:cNvSpPr/>
            <p:nvPr/>
          </p:nvSpPr>
          <p:spPr>
            <a:xfrm>
              <a:off x="2267100" y="3904634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57B4463-A3B3-E385-40B7-3E19DBFFE632}"/>
                </a:ext>
              </a:extLst>
            </p:cNvPr>
            <p:cNvSpPr txBox="1"/>
            <p:nvPr/>
          </p:nvSpPr>
          <p:spPr>
            <a:xfrm>
              <a:off x="2486753" y="4088380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EBB71E63-2A85-7661-89B1-2751B632FE9F}"/>
              </a:ext>
            </a:extLst>
          </p:cNvPr>
          <p:cNvGrpSpPr/>
          <p:nvPr/>
        </p:nvGrpSpPr>
        <p:grpSpPr>
          <a:xfrm>
            <a:off x="1094925" y="5046420"/>
            <a:ext cx="798378" cy="798378"/>
            <a:chOff x="1200845" y="4892903"/>
            <a:chExt cx="798378" cy="798378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F023901B-C096-0FE4-9B85-8CF06EE94B7C}"/>
                </a:ext>
              </a:extLst>
            </p:cNvPr>
            <p:cNvSpPr/>
            <p:nvPr/>
          </p:nvSpPr>
          <p:spPr>
            <a:xfrm>
              <a:off x="1200845" y="4892903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33ED1C-19A4-1711-B113-381788E3A446}"/>
                </a:ext>
              </a:extLst>
            </p:cNvPr>
            <p:cNvSpPr txBox="1"/>
            <p:nvPr/>
          </p:nvSpPr>
          <p:spPr>
            <a:xfrm>
              <a:off x="1420498" y="5076649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5334DA71-7FEE-0EDF-2E88-3FD36715A93F}"/>
              </a:ext>
            </a:extLst>
          </p:cNvPr>
          <p:cNvGrpSpPr/>
          <p:nvPr/>
        </p:nvGrpSpPr>
        <p:grpSpPr>
          <a:xfrm>
            <a:off x="1094925" y="4058151"/>
            <a:ext cx="798378" cy="798378"/>
            <a:chOff x="1200845" y="3904634"/>
            <a:chExt cx="798378" cy="798378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4C57522D-5E19-B7B8-D98B-054B20E1B906}"/>
                </a:ext>
              </a:extLst>
            </p:cNvPr>
            <p:cNvSpPr/>
            <p:nvPr/>
          </p:nvSpPr>
          <p:spPr>
            <a:xfrm>
              <a:off x="1200845" y="3904634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FEA838-89CD-EA08-09C4-863E4FA2638A}"/>
                </a:ext>
              </a:extLst>
            </p:cNvPr>
            <p:cNvSpPr txBox="1"/>
            <p:nvPr/>
          </p:nvSpPr>
          <p:spPr>
            <a:xfrm>
              <a:off x="1420498" y="4088380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en-US" altLang="zh-CN" sz="14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5ED98FE2-1C36-2796-8B6B-7376D026CCE8}"/>
              </a:ext>
            </a:extLst>
          </p:cNvPr>
          <p:cNvGrpSpPr/>
          <p:nvPr/>
        </p:nvGrpSpPr>
        <p:grpSpPr>
          <a:xfrm>
            <a:off x="2161180" y="5046420"/>
            <a:ext cx="798378" cy="798378"/>
            <a:chOff x="2267100" y="4892903"/>
            <a:chExt cx="798378" cy="798378"/>
          </a:xfrm>
        </p:grpSpPr>
        <p:sp>
          <p:nvSpPr>
            <p:cNvPr id="87" name="椭圆 86">
              <a:extLst>
                <a:ext uri="{FF2B5EF4-FFF2-40B4-BE49-F238E27FC236}">
                  <a16:creationId xmlns:a16="http://schemas.microsoft.com/office/drawing/2014/main" id="{D738537E-E763-723F-4690-0DE7BBB8392A}"/>
                </a:ext>
              </a:extLst>
            </p:cNvPr>
            <p:cNvSpPr/>
            <p:nvPr/>
          </p:nvSpPr>
          <p:spPr>
            <a:xfrm>
              <a:off x="2267100" y="4892903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5ADC83E-74FC-4000-9854-1BAE3DE8B8E7}"/>
                </a:ext>
              </a:extLst>
            </p:cNvPr>
            <p:cNvSpPr txBox="1"/>
            <p:nvPr/>
          </p:nvSpPr>
          <p:spPr>
            <a:xfrm>
              <a:off x="2486753" y="5076649"/>
              <a:ext cx="359073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</a:p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D516A582-769E-2022-D9DF-9DB89BF6CDD9}"/>
              </a:ext>
            </a:extLst>
          </p:cNvPr>
          <p:cNvGrpSpPr/>
          <p:nvPr/>
        </p:nvGrpSpPr>
        <p:grpSpPr>
          <a:xfrm>
            <a:off x="3227435" y="5083025"/>
            <a:ext cx="798378" cy="798378"/>
            <a:chOff x="3333355" y="4929508"/>
            <a:chExt cx="798378" cy="798378"/>
          </a:xfrm>
        </p:grpSpPr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E881A38C-D8AF-9E4B-97B2-91701D71B328}"/>
                </a:ext>
              </a:extLst>
            </p:cNvPr>
            <p:cNvSpPr/>
            <p:nvPr/>
          </p:nvSpPr>
          <p:spPr>
            <a:xfrm>
              <a:off x="3333355" y="4929508"/>
              <a:ext cx="798378" cy="798378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D74A82FF-65D4-2BC4-2A5D-AFD68082B722}"/>
                </a:ext>
              </a:extLst>
            </p:cNvPr>
            <p:cNvSpPr txBox="1"/>
            <p:nvPr/>
          </p:nvSpPr>
          <p:spPr>
            <a:xfrm>
              <a:off x="3662814" y="5220975"/>
              <a:ext cx="13946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...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E663B09F-5698-5959-FE79-2A6CEFC6E7DF}"/>
              </a:ext>
            </a:extLst>
          </p:cNvPr>
          <p:cNvCxnSpPr>
            <a:cxnSpLocks/>
          </p:cNvCxnSpPr>
          <p:nvPr/>
        </p:nvCxnSpPr>
        <p:spPr>
          <a:xfrm>
            <a:off x="4757156" y="3990972"/>
            <a:ext cx="0" cy="1957610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284C3B6F-9CFE-77EF-99D7-59A38C927432}"/>
              </a:ext>
            </a:extLst>
          </p:cNvPr>
          <p:cNvGrpSpPr/>
          <p:nvPr/>
        </p:nvGrpSpPr>
        <p:grpSpPr>
          <a:xfrm>
            <a:off x="5488498" y="4095197"/>
            <a:ext cx="1795363" cy="476083"/>
            <a:chOff x="5157533" y="3900386"/>
            <a:chExt cx="1795363" cy="47608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6472CDDA-2F1E-1648-0771-77DFEA0A7220}"/>
                </a:ext>
              </a:extLst>
            </p:cNvPr>
            <p:cNvSpPr txBox="1"/>
            <p:nvPr/>
          </p:nvSpPr>
          <p:spPr>
            <a:xfrm>
              <a:off x="5157533" y="3900386"/>
              <a:ext cx="1795363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对基层咖啡制定咖啡化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A548555-BEB3-247F-8C16-EF6BECBA8934}"/>
                </a:ext>
              </a:extLst>
            </p:cNvPr>
            <p:cNvSpPr txBox="1"/>
            <p:nvPr/>
          </p:nvSpPr>
          <p:spPr>
            <a:xfrm>
              <a:off x="5157533" y="4130248"/>
              <a:ext cx="17809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咖啡动作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+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咖啡动作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581CDFD3-762C-F9F2-44F5-69E0C42987A4}"/>
              </a:ext>
            </a:extLst>
          </p:cNvPr>
          <p:cNvGrpSpPr/>
          <p:nvPr/>
        </p:nvGrpSpPr>
        <p:grpSpPr>
          <a:xfrm>
            <a:off x="8019604" y="4095197"/>
            <a:ext cx="1986121" cy="476083"/>
            <a:chOff x="8270198" y="3900386"/>
            <a:chExt cx="1986121" cy="47608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4B5169A-646A-6DA1-369F-EE8F41649AB0}"/>
                </a:ext>
              </a:extLst>
            </p:cNvPr>
            <p:cNvSpPr txBox="1"/>
            <p:nvPr/>
          </p:nvSpPr>
          <p:spPr>
            <a:xfrm>
              <a:off x="8270198" y="3900386"/>
              <a:ext cx="1436291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咖啡制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的方式评估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5D3876C-041E-8A74-0604-A5D78225B1FC}"/>
                </a:ext>
              </a:extLst>
            </p:cNvPr>
            <p:cNvSpPr txBox="1"/>
            <p:nvPr/>
          </p:nvSpPr>
          <p:spPr>
            <a:xfrm>
              <a:off x="8270198" y="4130248"/>
              <a:ext cx="198612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咖啡进度</a:t>
              </a:r>
              <a:r>
                <a:rPr lang="en-US" altLang="zh-CN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+</a:t>
              </a:r>
              <a:r>
                <a:rPr lang="zh-CN" altLang="en-US" sz="16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日常贡献度</a:t>
              </a: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3AC3AB3C-5157-83B5-0232-4C65783BC668}"/>
              </a:ext>
            </a:extLst>
          </p:cNvPr>
          <p:cNvGrpSpPr/>
          <p:nvPr/>
        </p:nvGrpSpPr>
        <p:grpSpPr>
          <a:xfrm>
            <a:off x="5488498" y="4904141"/>
            <a:ext cx="5565626" cy="940217"/>
            <a:chOff x="5488498" y="4904141"/>
            <a:chExt cx="5565626" cy="94021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3BD2082-C4DE-9E9A-1613-D3A7BEDD62D5}"/>
                </a:ext>
              </a:extLst>
            </p:cNvPr>
            <p:cNvSpPr txBox="1"/>
            <p:nvPr/>
          </p:nvSpPr>
          <p:spPr>
            <a:xfrm>
              <a:off x="7782218" y="4921069"/>
              <a:ext cx="65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0568416F-4FAC-81E6-48BE-EAC669EDC001}"/>
                </a:ext>
              </a:extLst>
            </p:cNvPr>
            <p:cNvSpPr txBox="1"/>
            <p:nvPr/>
          </p:nvSpPr>
          <p:spPr>
            <a:xfrm>
              <a:off x="5488498" y="4904141"/>
              <a:ext cx="5565626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defRPr/>
              </a:pP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建立共享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化、</a:t>
              </a:r>
              <a:r>
                <a:rPr lang="zh-CN" altLang="en-US" sz="14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可视化绩效咖啡咖啡派单机制，确保咖啡化示范整体过程</a:t>
              </a:r>
            </a:p>
          </p:txBody>
        </p: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A0CB498A-77FD-CB5B-321B-5A29057058E7}"/>
                </a:ext>
              </a:extLst>
            </p:cNvPr>
            <p:cNvGrpSpPr/>
            <p:nvPr/>
          </p:nvGrpSpPr>
          <p:grpSpPr>
            <a:xfrm>
              <a:off x="5488498" y="5231613"/>
              <a:ext cx="921600" cy="250942"/>
              <a:chOff x="4976492" y="5277644"/>
              <a:chExt cx="921600" cy="250942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B658621C-49A8-89A5-3188-C0FC437A7435}"/>
                  </a:ext>
                </a:extLst>
              </p:cNvPr>
              <p:cNvSpPr txBox="1"/>
              <p:nvPr/>
            </p:nvSpPr>
            <p:spPr>
              <a:xfrm>
                <a:off x="5282539" y="5280005"/>
                <a:ext cx="615553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BF0FD"/>
                  </a:buClr>
                  <a:buSzTx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咖啡化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1" name="组合 140">
                <a:extLst>
                  <a:ext uri="{FF2B5EF4-FFF2-40B4-BE49-F238E27FC236}">
                    <a16:creationId xmlns:a16="http://schemas.microsoft.com/office/drawing/2014/main" id="{C9A6C7F9-DDB8-7192-2A3B-CB85A5B29609}"/>
                  </a:ext>
                </a:extLst>
              </p:cNvPr>
              <p:cNvGrpSpPr/>
              <p:nvPr/>
            </p:nvGrpSpPr>
            <p:grpSpPr>
              <a:xfrm>
                <a:off x="4976492" y="5277644"/>
                <a:ext cx="250942" cy="250942"/>
                <a:chOff x="5001893" y="5281471"/>
                <a:chExt cx="250942" cy="250942"/>
              </a:xfrm>
            </p:grpSpPr>
            <p:sp>
              <p:nvSpPr>
                <p:cNvPr id="110" name="椭圆 109">
                  <a:extLst>
                    <a:ext uri="{FF2B5EF4-FFF2-40B4-BE49-F238E27FC236}">
                      <a16:creationId xmlns:a16="http://schemas.microsoft.com/office/drawing/2014/main" id="{303D03DC-AEE3-20E0-D56B-548B53D3BE9F}"/>
                    </a:ext>
                  </a:extLst>
                </p:cNvPr>
                <p:cNvSpPr/>
                <p:nvPr/>
              </p:nvSpPr>
              <p:spPr>
                <a:xfrm>
                  <a:off x="5001893" y="5281471"/>
                  <a:ext cx="250942" cy="25094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325" tIns="20163" rIns="40325" bIns="20163" rtlCol="0" anchor="ctr"/>
                <a:lstStyle/>
                <a:p>
                  <a:pPr algn="ctr"/>
                  <a:endParaRPr lang="zh-CN" altLang="en-US" sz="617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11" name="文本框 110">
                  <a:extLst>
                    <a:ext uri="{FF2B5EF4-FFF2-40B4-BE49-F238E27FC236}">
                      <a16:creationId xmlns:a16="http://schemas.microsoft.com/office/drawing/2014/main" id="{3742FFF0-4798-DF35-330C-14274BE660BC}"/>
                    </a:ext>
                  </a:extLst>
                </p:cNvPr>
                <p:cNvSpPr txBox="1"/>
                <p:nvPr/>
              </p:nvSpPr>
              <p:spPr>
                <a:xfrm>
                  <a:off x="5061641" y="5329998"/>
                  <a:ext cx="131446" cy="15388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000">
                      <a:solidFill>
                        <a:schemeClr val="bg1"/>
                      </a:solidFill>
                      <a:effectLst/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01</a:t>
                  </a:r>
                  <a:endParaRPr lang="zh-CN" altLang="en-US" sz="1000">
                    <a:solidFill>
                      <a:schemeClr val="bg1"/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46" name="组合 145">
              <a:extLst>
                <a:ext uri="{FF2B5EF4-FFF2-40B4-BE49-F238E27FC236}">
                  <a16:creationId xmlns:a16="http://schemas.microsoft.com/office/drawing/2014/main" id="{4C421BA6-D015-29CC-319D-F15A0BC7466B}"/>
                </a:ext>
              </a:extLst>
            </p:cNvPr>
            <p:cNvGrpSpPr/>
            <p:nvPr/>
          </p:nvGrpSpPr>
          <p:grpSpPr>
            <a:xfrm>
              <a:off x="5488498" y="5593416"/>
              <a:ext cx="1907447" cy="250942"/>
              <a:chOff x="4976492" y="5652147"/>
              <a:chExt cx="1907447" cy="250942"/>
            </a:xfrm>
          </p:grpSpPr>
          <p:sp>
            <p:nvSpPr>
              <p:cNvPr id="127" name="文本框 126">
                <a:extLst>
                  <a:ext uri="{FF2B5EF4-FFF2-40B4-BE49-F238E27FC236}">
                    <a16:creationId xmlns:a16="http://schemas.microsoft.com/office/drawing/2014/main" id="{A097A166-1C38-C6A2-5AA4-7C34333F96BE}"/>
                  </a:ext>
                </a:extLst>
              </p:cNvPr>
              <p:cNvSpPr txBox="1"/>
              <p:nvPr/>
            </p:nvSpPr>
            <p:spPr>
              <a:xfrm>
                <a:off x="5282539" y="5654508"/>
                <a:ext cx="1601400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BF0FD"/>
                  </a:buClr>
                  <a:buSzTx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咖啡覆盖率</a:t>
                </a:r>
                <a:r>
                  <a:rPr lang="en-US" altLang="zh-CN" sz="16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latin typeface="+mj-ea"/>
                    <a:ea typeface="+mj-ea"/>
                  </a:rPr>
                  <a:t>100%</a:t>
                </a:r>
                <a:endParaRPr lang="zh-CN" altLang="en-US" sz="16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endParaRPr>
              </a:p>
            </p:txBody>
          </p:sp>
          <p:grpSp>
            <p:nvGrpSpPr>
              <p:cNvPr id="142" name="组合 141">
                <a:extLst>
                  <a:ext uri="{FF2B5EF4-FFF2-40B4-BE49-F238E27FC236}">
                    <a16:creationId xmlns:a16="http://schemas.microsoft.com/office/drawing/2014/main" id="{F72B3529-0A5F-6D59-EF31-EC28D7DBE37C}"/>
                  </a:ext>
                </a:extLst>
              </p:cNvPr>
              <p:cNvGrpSpPr/>
              <p:nvPr/>
            </p:nvGrpSpPr>
            <p:grpSpPr>
              <a:xfrm>
                <a:off x="4976492" y="5652147"/>
                <a:ext cx="250942" cy="250942"/>
                <a:chOff x="5001893" y="5652147"/>
                <a:chExt cx="250942" cy="250942"/>
              </a:xfrm>
            </p:grpSpPr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EBD50C4B-7917-2EC8-D029-B4CE660AD5E1}"/>
                    </a:ext>
                  </a:extLst>
                </p:cNvPr>
                <p:cNvSpPr/>
                <p:nvPr/>
              </p:nvSpPr>
              <p:spPr>
                <a:xfrm>
                  <a:off x="5001893" y="5652147"/>
                  <a:ext cx="250942" cy="25094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325" tIns="20163" rIns="40325" bIns="20163" rtlCol="0" anchor="ctr"/>
                <a:lstStyle/>
                <a:p>
                  <a:pPr algn="ctr"/>
                  <a:endParaRPr lang="zh-CN" altLang="en-US" sz="617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0" name="文本框 129">
                  <a:extLst>
                    <a:ext uri="{FF2B5EF4-FFF2-40B4-BE49-F238E27FC236}">
                      <a16:creationId xmlns:a16="http://schemas.microsoft.com/office/drawing/2014/main" id="{9E1D9575-F53D-276B-C4BA-BD221517702C}"/>
                    </a:ext>
                  </a:extLst>
                </p:cNvPr>
                <p:cNvSpPr txBox="1"/>
                <p:nvPr/>
              </p:nvSpPr>
              <p:spPr>
                <a:xfrm>
                  <a:off x="5048817" y="5700674"/>
                  <a:ext cx="157094" cy="15388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000">
                      <a:solidFill>
                        <a:schemeClr val="bg1"/>
                      </a:solidFill>
                      <a:effectLst/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02</a:t>
                  </a:r>
                  <a:endParaRPr lang="zh-CN" altLang="en-US" sz="1000">
                    <a:solidFill>
                      <a:schemeClr val="bg1"/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D2BA7F76-C004-C96A-4A7C-0675FC1F651C}"/>
                </a:ext>
              </a:extLst>
            </p:cNvPr>
            <p:cNvGrpSpPr/>
            <p:nvPr/>
          </p:nvGrpSpPr>
          <p:grpSpPr>
            <a:xfrm>
              <a:off x="8019604" y="5231613"/>
              <a:ext cx="1126785" cy="250942"/>
              <a:chOff x="7242057" y="5277644"/>
              <a:chExt cx="1126785" cy="250942"/>
            </a:xfrm>
          </p:grpSpPr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A038D1E2-4A88-54EC-E611-35EDFFB95990}"/>
                  </a:ext>
                </a:extLst>
              </p:cNvPr>
              <p:cNvSpPr txBox="1"/>
              <p:nvPr/>
            </p:nvSpPr>
            <p:spPr>
              <a:xfrm>
                <a:off x="7548104" y="5280005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BF0FD"/>
                  </a:buClr>
                  <a:buSzTx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促进咖啡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3" name="组合 142">
                <a:extLst>
                  <a:ext uri="{FF2B5EF4-FFF2-40B4-BE49-F238E27FC236}">
                    <a16:creationId xmlns:a16="http://schemas.microsoft.com/office/drawing/2014/main" id="{11C77D33-5971-D760-E4F0-167E3BCA80B8}"/>
                  </a:ext>
                </a:extLst>
              </p:cNvPr>
              <p:cNvGrpSpPr/>
              <p:nvPr/>
            </p:nvGrpSpPr>
            <p:grpSpPr>
              <a:xfrm>
                <a:off x="7242057" y="5277644"/>
                <a:ext cx="250942" cy="250942"/>
                <a:chOff x="7267458" y="5273817"/>
                <a:chExt cx="250942" cy="250942"/>
              </a:xfrm>
            </p:grpSpPr>
            <p:sp>
              <p:nvSpPr>
                <p:cNvPr id="134" name="椭圆 133">
                  <a:extLst>
                    <a:ext uri="{FF2B5EF4-FFF2-40B4-BE49-F238E27FC236}">
                      <a16:creationId xmlns:a16="http://schemas.microsoft.com/office/drawing/2014/main" id="{39A502AE-B9E8-01BE-A22E-F0B6D5BBB2BB}"/>
                    </a:ext>
                  </a:extLst>
                </p:cNvPr>
                <p:cNvSpPr/>
                <p:nvPr/>
              </p:nvSpPr>
              <p:spPr>
                <a:xfrm>
                  <a:off x="7267458" y="5273817"/>
                  <a:ext cx="250942" cy="25094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325" tIns="20163" rIns="40325" bIns="20163" rtlCol="0" anchor="ctr"/>
                <a:lstStyle/>
                <a:p>
                  <a:pPr algn="ctr"/>
                  <a:endParaRPr lang="zh-CN" altLang="en-US" sz="617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06BB99A8-14D7-3E37-21A3-628517029144}"/>
                    </a:ext>
                  </a:extLst>
                </p:cNvPr>
                <p:cNvSpPr txBox="1"/>
                <p:nvPr/>
              </p:nvSpPr>
              <p:spPr>
                <a:xfrm>
                  <a:off x="7314382" y="5322344"/>
                  <a:ext cx="157094" cy="15388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000">
                      <a:solidFill>
                        <a:schemeClr val="bg1"/>
                      </a:solidFill>
                      <a:effectLst/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03</a:t>
                  </a:r>
                  <a:endParaRPr lang="zh-CN" altLang="en-US" sz="1000">
                    <a:solidFill>
                      <a:schemeClr val="bg1"/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</p:grpSp>
        <p:grpSp>
          <p:nvGrpSpPr>
            <p:cNvPr id="148" name="组合 147">
              <a:extLst>
                <a:ext uri="{FF2B5EF4-FFF2-40B4-BE49-F238E27FC236}">
                  <a16:creationId xmlns:a16="http://schemas.microsoft.com/office/drawing/2014/main" id="{9744857D-8653-2DAD-0199-BB029A1FD07C}"/>
                </a:ext>
              </a:extLst>
            </p:cNvPr>
            <p:cNvGrpSpPr/>
            <p:nvPr/>
          </p:nvGrpSpPr>
          <p:grpSpPr>
            <a:xfrm>
              <a:off x="8019604" y="5593416"/>
              <a:ext cx="2152706" cy="250942"/>
              <a:chOff x="7242057" y="5652147"/>
              <a:chExt cx="2152706" cy="250942"/>
            </a:xfrm>
          </p:grpSpPr>
          <p:sp>
            <p:nvSpPr>
              <p:cNvPr id="137" name="文本框 136">
                <a:extLst>
                  <a:ext uri="{FF2B5EF4-FFF2-40B4-BE49-F238E27FC236}">
                    <a16:creationId xmlns:a16="http://schemas.microsoft.com/office/drawing/2014/main" id="{D45BA237-60CD-4601-362F-91AEAAB83FC6}"/>
                  </a:ext>
                </a:extLst>
              </p:cNvPr>
              <p:cNvSpPr txBox="1"/>
              <p:nvPr/>
            </p:nvSpPr>
            <p:spPr>
              <a:xfrm>
                <a:off x="7548104" y="5654508"/>
                <a:ext cx="1846659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R="0" lvl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3BF0FD"/>
                  </a:buClr>
                  <a:buSzTx/>
                  <a:defRPr/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咖啡及培训全员参与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44" name="组合 143">
                <a:extLst>
                  <a:ext uri="{FF2B5EF4-FFF2-40B4-BE49-F238E27FC236}">
                    <a16:creationId xmlns:a16="http://schemas.microsoft.com/office/drawing/2014/main" id="{DB6AA56C-19CB-C739-6E17-BF01437E2129}"/>
                  </a:ext>
                </a:extLst>
              </p:cNvPr>
              <p:cNvGrpSpPr/>
              <p:nvPr/>
            </p:nvGrpSpPr>
            <p:grpSpPr>
              <a:xfrm>
                <a:off x="7242057" y="5652147"/>
                <a:ext cx="250942" cy="250942"/>
                <a:chOff x="7267458" y="5652147"/>
                <a:chExt cx="250942" cy="250942"/>
              </a:xfrm>
            </p:grpSpPr>
            <p:sp>
              <p:nvSpPr>
                <p:cNvPr id="139" name="椭圆 138">
                  <a:extLst>
                    <a:ext uri="{FF2B5EF4-FFF2-40B4-BE49-F238E27FC236}">
                      <a16:creationId xmlns:a16="http://schemas.microsoft.com/office/drawing/2014/main" id="{1D6095C2-7A08-C779-B352-A99B3C6A2290}"/>
                    </a:ext>
                  </a:extLst>
                </p:cNvPr>
                <p:cNvSpPr/>
                <p:nvPr/>
              </p:nvSpPr>
              <p:spPr>
                <a:xfrm>
                  <a:off x="7267458" y="5652147"/>
                  <a:ext cx="250942" cy="250942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0325" tIns="20163" rIns="40325" bIns="20163" rtlCol="0" anchor="ctr"/>
                <a:lstStyle/>
                <a:p>
                  <a:pPr algn="ctr"/>
                  <a:endParaRPr lang="zh-CN" altLang="en-US" sz="617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:a16="http://schemas.microsoft.com/office/drawing/2014/main" id="{BD04F0D2-B1EC-8666-9F7B-3FC7C7BBC1BE}"/>
                    </a:ext>
                  </a:extLst>
                </p:cNvPr>
                <p:cNvSpPr txBox="1"/>
                <p:nvPr/>
              </p:nvSpPr>
              <p:spPr>
                <a:xfrm>
                  <a:off x="7314382" y="5700674"/>
                  <a:ext cx="157094" cy="153888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en-US" altLang="zh-CN" sz="1000">
                      <a:solidFill>
                        <a:schemeClr val="bg1"/>
                      </a:solidFill>
                      <a:effectLst/>
                      <a:latin typeface="OPPOSans R" panose="00020600040101010101" pitchFamily="18" charset="-122"/>
                      <a:ea typeface="OPPOSans R" panose="00020600040101010101" pitchFamily="18" charset="-122"/>
                    </a:rPr>
                    <a:t>04</a:t>
                  </a:r>
                  <a:endParaRPr lang="zh-CN" altLang="en-US" sz="1000">
                    <a:solidFill>
                      <a:schemeClr val="bg1"/>
                    </a:solidFill>
                    <a:effectLst/>
                    <a:latin typeface="OPPOSans R" panose="00020600040101010101" pitchFamily="18" charset="-122"/>
                    <a:ea typeface="OPPOSans R" panose="00020600040101010101" pitchFamily="18" charset="-122"/>
                  </a:endParaRPr>
                </a:p>
              </p:txBody>
            </p:sp>
          </p:grpSp>
        </p:grpSp>
      </p:grpSp>
      <p:cxnSp>
        <p:nvCxnSpPr>
          <p:cNvPr id="155" name="直接连接符 154">
            <a:extLst>
              <a:ext uri="{FF2B5EF4-FFF2-40B4-BE49-F238E27FC236}">
                <a16:creationId xmlns:a16="http://schemas.microsoft.com/office/drawing/2014/main" id="{551851A2-01FE-2685-8843-70F0C4376113}"/>
              </a:ext>
            </a:extLst>
          </p:cNvPr>
          <p:cNvCxnSpPr>
            <a:cxnSpLocks/>
          </p:cNvCxnSpPr>
          <p:nvPr/>
        </p:nvCxnSpPr>
        <p:spPr>
          <a:xfrm>
            <a:off x="5488498" y="4737710"/>
            <a:ext cx="55656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842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矩形: 圆角 319">
            <a:extLst>
              <a:ext uri="{FF2B5EF4-FFF2-40B4-BE49-F238E27FC236}">
                <a16:creationId xmlns:a16="http://schemas.microsoft.com/office/drawing/2014/main" id="{ABB638F5-D05D-4F31-B0F1-3D7B044E722B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66750" y="3254044"/>
            <a:ext cx="10858501" cy="2918156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524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矩形 320">
            <a:extLst>
              <a:ext uri="{FF2B5EF4-FFF2-40B4-BE49-F238E27FC236}">
                <a16:creationId xmlns:a16="http://schemas.microsoft.com/office/drawing/2014/main" id="{CE673243-6A4E-7371-6627-F80C5218E44C}"/>
              </a:ext>
            </a:extLst>
          </p:cNvPr>
          <p:cNvSpPr>
            <a:spLocks/>
          </p:cNvSpPr>
          <p:nvPr/>
        </p:nvSpPr>
        <p:spPr>
          <a:xfrm>
            <a:off x="666750" y="3011318"/>
            <a:ext cx="10858501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矩形: 圆角 317">
            <a:extLst>
              <a:ext uri="{FF2B5EF4-FFF2-40B4-BE49-F238E27FC236}">
                <a16:creationId xmlns:a16="http://schemas.microsoft.com/office/drawing/2014/main" id="{152C7250-1CC5-E2ED-5DD2-632250BBE62C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6750" y="1518629"/>
            <a:ext cx="10858501" cy="1171155"/>
          </a:xfrm>
          <a:prstGeom prst="roundRect">
            <a:avLst>
              <a:gd name="adj" fmla="val 3385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76200" dir="5400000" sx="98000" sy="98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85D351D-4C01-196A-173C-0D91E68B6CC9}"/>
              </a:ext>
            </a:extLst>
          </p:cNvPr>
          <p:cNvSpPr>
            <a:spLocks/>
          </p:cNvSpPr>
          <p:nvPr/>
        </p:nvSpPr>
        <p:spPr>
          <a:xfrm>
            <a:off x="666750" y="1231901"/>
            <a:ext cx="10858501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38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43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44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45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27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33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34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212476" y="259228"/>
            <a:ext cx="3767057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提升全员的数字化能力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44BCE0-D50C-E335-E3A5-20F414893B10}"/>
              </a:ext>
            </a:extLst>
          </p:cNvPr>
          <p:cNvSpPr txBox="1"/>
          <p:nvPr/>
        </p:nvSpPr>
        <p:spPr>
          <a:xfrm>
            <a:off x="4293408" y="1363895"/>
            <a:ext cx="36051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依托咖啡咖啡化</a:t>
            </a: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能力开放平台</a:t>
            </a:r>
          </a:p>
        </p:txBody>
      </p:sp>
      <p:grpSp>
        <p:nvGrpSpPr>
          <p:cNvPr id="319" name="组合 318">
            <a:extLst>
              <a:ext uri="{FF2B5EF4-FFF2-40B4-BE49-F238E27FC236}">
                <a16:creationId xmlns:a16="http://schemas.microsoft.com/office/drawing/2014/main" id="{EDEF5A07-4AFD-019B-B8D8-E5839F0EC65C}"/>
              </a:ext>
            </a:extLst>
          </p:cNvPr>
          <p:cNvGrpSpPr/>
          <p:nvPr/>
        </p:nvGrpSpPr>
        <p:grpSpPr>
          <a:xfrm>
            <a:off x="933277" y="2024254"/>
            <a:ext cx="10325447" cy="446939"/>
            <a:chOff x="1174200" y="2024254"/>
            <a:chExt cx="10325447" cy="446939"/>
          </a:xfrm>
        </p:grpSpPr>
        <p:grpSp>
          <p:nvGrpSpPr>
            <p:cNvPr id="312" name="组合 311">
              <a:extLst>
                <a:ext uri="{FF2B5EF4-FFF2-40B4-BE49-F238E27FC236}">
                  <a16:creationId xmlns:a16="http://schemas.microsoft.com/office/drawing/2014/main" id="{7ABC86B3-4EB2-CD77-C8C7-D8B4E5797C0D}"/>
                </a:ext>
              </a:extLst>
            </p:cNvPr>
            <p:cNvGrpSpPr/>
            <p:nvPr/>
          </p:nvGrpSpPr>
          <p:grpSpPr>
            <a:xfrm>
              <a:off x="1174200" y="2024254"/>
              <a:ext cx="1526499" cy="446939"/>
              <a:chOff x="663438" y="2024254"/>
              <a:chExt cx="1526499" cy="446939"/>
            </a:xfrm>
          </p:grpSpPr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15FB4DF8-2BE9-9063-8CA7-C56F419D0AF7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663439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5D083589-9ACC-270E-6503-FDD1695E2B59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663438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F3EBB23-8E19-2AD3-8116-1B374163DDE4}"/>
                  </a:ext>
                </a:extLst>
              </p:cNvPr>
              <p:cNvSpPr txBox="1"/>
              <p:nvPr/>
            </p:nvSpPr>
            <p:spPr>
              <a:xfrm>
                <a:off x="1230784" y="2124613"/>
                <a:ext cx="820739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咖啡活动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68" name="组合 167">
                <a:extLst>
                  <a:ext uri="{FF2B5EF4-FFF2-40B4-BE49-F238E27FC236}">
                    <a16:creationId xmlns:a16="http://schemas.microsoft.com/office/drawing/2014/main" id="{75BF02ED-4176-227D-743A-48EAA17F8E4F}"/>
                  </a:ext>
                </a:extLst>
              </p:cNvPr>
              <p:cNvGrpSpPr/>
              <p:nvPr/>
            </p:nvGrpSpPr>
            <p:grpSpPr>
              <a:xfrm>
                <a:off x="768447" y="2136515"/>
                <a:ext cx="222813" cy="222416"/>
                <a:chOff x="4533340" y="2969224"/>
                <a:chExt cx="672871" cy="671678"/>
              </a:xfrm>
            </p:grpSpPr>
            <p:sp>
              <p:nvSpPr>
                <p:cNvPr id="169" name="Freeform 89">
                  <a:extLst>
                    <a:ext uri="{FF2B5EF4-FFF2-40B4-BE49-F238E27FC236}">
                      <a16:creationId xmlns:a16="http://schemas.microsoft.com/office/drawing/2014/main" id="{BF682F27-D7D5-AB76-C18B-C97C83CE98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17753" y="3164102"/>
                  <a:ext cx="304043" cy="281909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0" name="Freeform 90">
                  <a:extLst>
                    <a:ext uri="{FF2B5EF4-FFF2-40B4-BE49-F238E27FC236}">
                      <a16:creationId xmlns:a16="http://schemas.microsoft.com/office/drawing/2014/main" id="{2212CDBA-DEA4-2E3B-73AD-B765677564D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06941" y="296922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1" name="Freeform 91">
                  <a:extLst>
                    <a:ext uri="{FF2B5EF4-FFF2-40B4-BE49-F238E27FC236}">
                      <a16:creationId xmlns:a16="http://schemas.microsoft.com/office/drawing/2014/main" id="{E2A72118-AE2A-8DDC-0452-3BCBCB42C1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93902" y="296922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2" name="Freeform 92">
                  <a:extLst>
                    <a:ext uri="{FF2B5EF4-FFF2-40B4-BE49-F238E27FC236}">
                      <a16:creationId xmlns:a16="http://schemas.microsoft.com/office/drawing/2014/main" id="{79DB4D70-CC50-5E49-BA4F-A47703BA219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80540" y="296922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3" name="Freeform 93">
                  <a:extLst>
                    <a:ext uri="{FF2B5EF4-FFF2-40B4-BE49-F238E27FC236}">
                      <a16:creationId xmlns:a16="http://schemas.microsoft.com/office/drawing/2014/main" id="{3D6BE20B-D6B7-3F37-6E01-55CCDDCC7E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67501" y="296922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4" name="Freeform 94">
                  <a:extLst>
                    <a:ext uri="{FF2B5EF4-FFF2-40B4-BE49-F238E27FC236}">
                      <a16:creationId xmlns:a16="http://schemas.microsoft.com/office/drawing/2014/main" id="{4E0B4C7F-ABE0-2154-4B37-DDB3C32834E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33340" y="3402609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5" name="Freeform 95">
                  <a:extLst>
                    <a:ext uri="{FF2B5EF4-FFF2-40B4-BE49-F238E27FC236}">
                      <a16:creationId xmlns:a16="http://schemas.microsoft.com/office/drawing/2014/main" id="{B796D1DC-5DDD-BD7C-5B46-A48C7B3C310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33340" y="3315802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6" name="Freeform 96">
                  <a:extLst>
                    <a:ext uri="{FF2B5EF4-FFF2-40B4-BE49-F238E27FC236}">
                      <a16:creationId xmlns:a16="http://schemas.microsoft.com/office/drawing/2014/main" id="{9E47F925-221D-63B5-D795-5868857B89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33340" y="3229320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7" name="Freeform 97">
                  <a:extLst>
                    <a:ext uri="{FF2B5EF4-FFF2-40B4-BE49-F238E27FC236}">
                      <a16:creationId xmlns:a16="http://schemas.microsoft.com/office/drawing/2014/main" id="{D713F63C-C1A8-22B6-A630-8746FC850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33340" y="3142510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8" name="Freeform 98">
                  <a:extLst>
                    <a:ext uri="{FF2B5EF4-FFF2-40B4-BE49-F238E27FC236}">
                      <a16:creationId xmlns:a16="http://schemas.microsoft.com/office/drawing/2014/main" id="{10E44071-39B0-3FF5-C52C-C28B3F6666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967501" y="3521812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79" name="Freeform 99">
                  <a:extLst>
                    <a:ext uri="{FF2B5EF4-FFF2-40B4-BE49-F238E27FC236}">
                      <a16:creationId xmlns:a16="http://schemas.microsoft.com/office/drawing/2014/main" id="{319BC0E5-9000-5F60-C02C-BF968AD5B6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880540" y="3521812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0" name="Freeform 100">
                  <a:extLst>
                    <a:ext uri="{FF2B5EF4-FFF2-40B4-BE49-F238E27FC236}">
                      <a16:creationId xmlns:a16="http://schemas.microsoft.com/office/drawing/2014/main" id="{F9092CC4-0BB6-22B3-49B0-39702EAE0A5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93902" y="3521812"/>
                  <a:ext cx="65115" cy="119090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1" name="Freeform 101">
                  <a:extLst>
                    <a:ext uri="{FF2B5EF4-FFF2-40B4-BE49-F238E27FC236}">
                      <a16:creationId xmlns:a16="http://schemas.microsoft.com/office/drawing/2014/main" id="{AAB1CE95-0B36-1E47-4335-354665C0ADE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706941" y="3521811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2" name="Freeform 102">
                  <a:extLst>
                    <a:ext uri="{FF2B5EF4-FFF2-40B4-BE49-F238E27FC236}">
                      <a16:creationId xmlns:a16="http://schemas.microsoft.com/office/drawing/2014/main" id="{5B4CB023-4DD4-CB07-5527-C221E785F05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7616" y="3142513"/>
                  <a:ext cx="108595" cy="64998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3" name="Freeform 103">
                  <a:extLst>
                    <a:ext uri="{FF2B5EF4-FFF2-40B4-BE49-F238E27FC236}">
                      <a16:creationId xmlns:a16="http://schemas.microsoft.com/office/drawing/2014/main" id="{5309196E-1143-853E-D34A-80E47C352E7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7613" y="3229323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4" name="Freeform 104">
                  <a:extLst>
                    <a:ext uri="{FF2B5EF4-FFF2-40B4-BE49-F238E27FC236}">
                      <a16:creationId xmlns:a16="http://schemas.microsoft.com/office/drawing/2014/main" id="{7AABEB9A-AE2C-1CCE-4A16-6C466FAA53E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7613" y="3315805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5" name="Freeform 105">
                  <a:extLst>
                    <a:ext uri="{FF2B5EF4-FFF2-40B4-BE49-F238E27FC236}">
                      <a16:creationId xmlns:a16="http://schemas.microsoft.com/office/drawing/2014/main" id="{0D347FBA-3217-0C8C-4DD2-4CF3FB0F60C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097613" y="3402612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6" name="Freeform 106">
                  <a:extLst>
                    <a:ext uri="{FF2B5EF4-FFF2-40B4-BE49-F238E27FC236}">
                      <a16:creationId xmlns:a16="http://schemas.microsoft.com/office/drawing/2014/main" id="{3E59420D-48C4-2192-E977-1614F251CD4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4"/>
                  </p:custDataLst>
                </p:nvPr>
              </p:nvSpPr>
              <p:spPr bwMode="auto">
                <a:xfrm>
                  <a:off x="4706938" y="3153312"/>
                  <a:ext cx="325677" cy="303502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87" name="Freeform 107">
                  <a:extLst>
                    <a:ext uri="{FF2B5EF4-FFF2-40B4-BE49-F238E27FC236}">
                      <a16:creationId xmlns:a16="http://schemas.microsoft.com/office/drawing/2014/main" id="{C2E07C88-A0F8-6BD4-7EBD-8BC3CEFE154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63455" y="3109910"/>
                  <a:ext cx="412638" cy="390312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  <p:grpSp>
          <p:nvGrpSpPr>
            <p:cNvPr id="313" name="组合 312">
              <a:extLst>
                <a:ext uri="{FF2B5EF4-FFF2-40B4-BE49-F238E27FC236}">
                  <a16:creationId xmlns:a16="http://schemas.microsoft.com/office/drawing/2014/main" id="{1A988FFA-BCFD-039B-C68A-7C9996E1ED4A}"/>
                </a:ext>
              </a:extLst>
            </p:cNvPr>
            <p:cNvGrpSpPr/>
            <p:nvPr/>
          </p:nvGrpSpPr>
          <p:grpSpPr>
            <a:xfrm>
              <a:off x="2933990" y="2024254"/>
              <a:ext cx="1526499" cy="446939"/>
              <a:chOff x="2506201" y="2024254"/>
              <a:chExt cx="1526499" cy="446939"/>
            </a:xfrm>
          </p:grpSpPr>
          <p:sp>
            <p:nvSpPr>
              <p:cNvPr id="190" name="矩形: 圆角 189">
                <a:extLst>
                  <a:ext uri="{FF2B5EF4-FFF2-40B4-BE49-F238E27FC236}">
                    <a16:creationId xmlns:a16="http://schemas.microsoft.com/office/drawing/2014/main" id="{FD93DA57-EDC9-84DA-47C2-99DA25815F1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2506202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191" name="矩形: 圆角 190">
                <a:extLst>
                  <a:ext uri="{FF2B5EF4-FFF2-40B4-BE49-F238E27FC236}">
                    <a16:creationId xmlns:a16="http://schemas.microsoft.com/office/drawing/2014/main" id="{8AFDA0D3-0A40-E06E-70D7-91527ADCD573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2506201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id="{49017465-DBFA-B74B-B5BA-3C6565140EDC}"/>
                  </a:ext>
                </a:extLst>
              </p:cNvPr>
              <p:cNvSpPr txBox="1"/>
              <p:nvPr/>
            </p:nvSpPr>
            <p:spPr>
              <a:xfrm>
                <a:off x="3076206" y="2124613"/>
                <a:ext cx="820739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咖啡活动</a:t>
                </a:r>
              </a:p>
            </p:txBody>
          </p:sp>
          <p:grpSp>
            <p:nvGrpSpPr>
              <p:cNvPr id="193" name="组合 192">
                <a:extLst>
                  <a:ext uri="{FF2B5EF4-FFF2-40B4-BE49-F238E27FC236}">
                    <a16:creationId xmlns:a16="http://schemas.microsoft.com/office/drawing/2014/main" id="{EF494A39-BB86-51CE-8755-841AF81D74E3}"/>
                  </a:ext>
                </a:extLst>
              </p:cNvPr>
              <p:cNvGrpSpPr/>
              <p:nvPr/>
            </p:nvGrpSpPr>
            <p:grpSpPr>
              <a:xfrm>
                <a:off x="2611212" y="2136515"/>
                <a:ext cx="222812" cy="222416"/>
                <a:chOff x="3611041" y="2948893"/>
                <a:chExt cx="672868" cy="671668"/>
              </a:xfrm>
            </p:grpSpPr>
            <p:sp>
              <p:nvSpPr>
                <p:cNvPr id="194" name="Freeform 89">
                  <a:extLst>
                    <a:ext uri="{FF2B5EF4-FFF2-40B4-BE49-F238E27FC236}">
                      <a16:creationId xmlns:a16="http://schemas.microsoft.com/office/drawing/2014/main" id="{FC3547D1-2F8A-1807-17F1-F767ABB7C03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95448" y="3143774"/>
                  <a:ext cx="304043" cy="281905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95" name="Freeform 90">
                  <a:extLst>
                    <a:ext uri="{FF2B5EF4-FFF2-40B4-BE49-F238E27FC236}">
                      <a16:creationId xmlns:a16="http://schemas.microsoft.com/office/drawing/2014/main" id="{D28A3EE0-52A4-FF3D-BAEA-AFCD3087442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84634" y="2948893"/>
                  <a:ext cx="65115" cy="119088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96" name="Freeform 91">
                  <a:extLst>
                    <a:ext uri="{FF2B5EF4-FFF2-40B4-BE49-F238E27FC236}">
                      <a16:creationId xmlns:a16="http://schemas.microsoft.com/office/drawing/2014/main" id="{9C0AE146-C53F-DFF6-DFAF-0B5EF0E5B20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71594" y="2948893"/>
                  <a:ext cx="65115" cy="119088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97" name="Freeform 92">
                  <a:extLst>
                    <a:ext uri="{FF2B5EF4-FFF2-40B4-BE49-F238E27FC236}">
                      <a16:creationId xmlns:a16="http://schemas.microsoft.com/office/drawing/2014/main" id="{E31999E5-48D4-9A77-29AB-1EBEB5BEB6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58235" y="2948893"/>
                  <a:ext cx="65115" cy="119088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98" name="Freeform 93">
                  <a:extLst>
                    <a:ext uri="{FF2B5EF4-FFF2-40B4-BE49-F238E27FC236}">
                      <a16:creationId xmlns:a16="http://schemas.microsoft.com/office/drawing/2014/main" id="{E776873C-D6C7-D804-59F4-890A495D81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45193" y="2948893"/>
                  <a:ext cx="65115" cy="119089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199" name="Freeform 94">
                  <a:extLst>
                    <a:ext uri="{FF2B5EF4-FFF2-40B4-BE49-F238E27FC236}">
                      <a16:creationId xmlns:a16="http://schemas.microsoft.com/office/drawing/2014/main" id="{5791C61C-3175-9037-E4E2-E00BE4C95D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11041" y="3382271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0" name="Freeform 95">
                  <a:extLst>
                    <a:ext uri="{FF2B5EF4-FFF2-40B4-BE49-F238E27FC236}">
                      <a16:creationId xmlns:a16="http://schemas.microsoft.com/office/drawing/2014/main" id="{4ACA1E8E-D83C-2B89-E917-1FF3D5EC6A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11041" y="3295468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1" name="Freeform 96">
                  <a:extLst>
                    <a:ext uri="{FF2B5EF4-FFF2-40B4-BE49-F238E27FC236}">
                      <a16:creationId xmlns:a16="http://schemas.microsoft.com/office/drawing/2014/main" id="{D9097183-7CC0-9D86-356A-D0DB1B39B5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11041" y="3208988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2" name="Freeform 97">
                  <a:extLst>
                    <a:ext uri="{FF2B5EF4-FFF2-40B4-BE49-F238E27FC236}">
                      <a16:creationId xmlns:a16="http://schemas.microsoft.com/office/drawing/2014/main" id="{82FB165B-54C0-8BAE-9E5A-51AE758FEDB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11041" y="3122179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3" name="Freeform 98">
                  <a:extLst>
                    <a:ext uri="{FF2B5EF4-FFF2-40B4-BE49-F238E27FC236}">
                      <a16:creationId xmlns:a16="http://schemas.microsoft.com/office/drawing/2014/main" id="{063FB58F-5737-9DA4-2B83-DA1A7A9EC9E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45199" y="3501472"/>
                  <a:ext cx="65115" cy="119089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4" name="Freeform 99">
                  <a:extLst>
                    <a:ext uri="{FF2B5EF4-FFF2-40B4-BE49-F238E27FC236}">
                      <a16:creationId xmlns:a16="http://schemas.microsoft.com/office/drawing/2014/main" id="{94F55308-10BA-B76A-24E0-DD008443ED8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58235" y="3501472"/>
                  <a:ext cx="65115" cy="119089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5" name="Freeform 100">
                  <a:extLst>
                    <a:ext uri="{FF2B5EF4-FFF2-40B4-BE49-F238E27FC236}">
                      <a16:creationId xmlns:a16="http://schemas.microsoft.com/office/drawing/2014/main" id="{141F993E-C508-8647-54C6-947494E0D9C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71598" y="3501472"/>
                  <a:ext cx="65115" cy="119089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6" name="Freeform 101">
                  <a:extLst>
                    <a:ext uri="{FF2B5EF4-FFF2-40B4-BE49-F238E27FC236}">
                      <a16:creationId xmlns:a16="http://schemas.microsoft.com/office/drawing/2014/main" id="{71CD64D4-2C93-FD73-0A97-77F2674E24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84637" y="3501471"/>
                  <a:ext cx="65115" cy="119088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7" name="Freeform 102">
                  <a:extLst>
                    <a:ext uri="{FF2B5EF4-FFF2-40B4-BE49-F238E27FC236}">
                      <a16:creationId xmlns:a16="http://schemas.microsoft.com/office/drawing/2014/main" id="{8B3C2DDB-2463-E8DA-FDAE-03996C41775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75314" y="3122185"/>
                  <a:ext cx="108595" cy="64997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8" name="Freeform 103">
                  <a:extLst>
                    <a:ext uri="{FF2B5EF4-FFF2-40B4-BE49-F238E27FC236}">
                      <a16:creationId xmlns:a16="http://schemas.microsoft.com/office/drawing/2014/main" id="{3BF132F8-78DC-EFFC-8D81-272D85892DC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75311" y="3208995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09" name="Freeform 104">
                  <a:extLst>
                    <a:ext uri="{FF2B5EF4-FFF2-40B4-BE49-F238E27FC236}">
                      <a16:creationId xmlns:a16="http://schemas.microsoft.com/office/drawing/2014/main" id="{9D675E4B-7D8B-08D8-9A46-90A41469490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75311" y="3295475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10" name="Freeform 105">
                  <a:extLst>
                    <a:ext uri="{FF2B5EF4-FFF2-40B4-BE49-F238E27FC236}">
                      <a16:creationId xmlns:a16="http://schemas.microsoft.com/office/drawing/2014/main" id="{A1073DF9-BBEC-429F-E598-F5FE90E518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175311" y="3382278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11" name="Freeform 106">
                  <a:extLst>
                    <a:ext uri="{FF2B5EF4-FFF2-40B4-BE49-F238E27FC236}">
                      <a16:creationId xmlns:a16="http://schemas.microsoft.com/office/drawing/2014/main" id="{4BEE634E-E057-3758-8204-CBF8DF3EF92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1"/>
                  </p:custDataLst>
                </p:nvPr>
              </p:nvSpPr>
              <p:spPr bwMode="auto">
                <a:xfrm>
                  <a:off x="3784630" y="3132981"/>
                  <a:ext cx="325677" cy="303497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12" name="Freeform 107">
                  <a:extLst>
                    <a:ext uri="{FF2B5EF4-FFF2-40B4-BE49-F238E27FC236}">
                      <a16:creationId xmlns:a16="http://schemas.microsoft.com/office/drawing/2014/main" id="{FF3D7CF3-4B2B-D6DA-8CC9-7B57317952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741147" y="3089583"/>
                  <a:ext cx="412638" cy="390306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  <p:grpSp>
          <p:nvGrpSpPr>
            <p:cNvPr id="314" name="组合 313">
              <a:extLst>
                <a:ext uri="{FF2B5EF4-FFF2-40B4-BE49-F238E27FC236}">
                  <a16:creationId xmlns:a16="http://schemas.microsoft.com/office/drawing/2014/main" id="{10CC8A92-F257-B5C5-3323-23BB1E14F7C6}"/>
                </a:ext>
              </a:extLst>
            </p:cNvPr>
            <p:cNvGrpSpPr/>
            <p:nvPr/>
          </p:nvGrpSpPr>
          <p:grpSpPr>
            <a:xfrm>
              <a:off x="4693780" y="2024254"/>
              <a:ext cx="1526499" cy="446939"/>
              <a:chOff x="4348964" y="2024254"/>
              <a:chExt cx="1526499" cy="446939"/>
            </a:xfrm>
          </p:grpSpPr>
          <p:sp>
            <p:nvSpPr>
              <p:cNvPr id="214" name="矩形: 圆角 213">
                <a:extLst>
                  <a:ext uri="{FF2B5EF4-FFF2-40B4-BE49-F238E27FC236}">
                    <a16:creationId xmlns:a16="http://schemas.microsoft.com/office/drawing/2014/main" id="{E6A90CA6-4BC0-BB7A-3E5D-1FF27C5F953A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4348965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15" name="矩形: 圆角 214">
                <a:extLst>
                  <a:ext uri="{FF2B5EF4-FFF2-40B4-BE49-F238E27FC236}">
                    <a16:creationId xmlns:a16="http://schemas.microsoft.com/office/drawing/2014/main" id="{31DFE891-99D7-54F0-F44B-533A3E80DD67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4348964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16" name="文本框 215">
                <a:extLst>
                  <a:ext uri="{FF2B5EF4-FFF2-40B4-BE49-F238E27FC236}">
                    <a16:creationId xmlns:a16="http://schemas.microsoft.com/office/drawing/2014/main" id="{40707609-6665-9EE2-4E09-AF0CBE6CCA01}"/>
                  </a:ext>
                </a:extLst>
              </p:cNvPr>
              <p:cNvSpPr txBox="1"/>
              <p:nvPr/>
            </p:nvSpPr>
            <p:spPr>
              <a:xfrm>
                <a:off x="4920218" y="2124613"/>
                <a:ext cx="820739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咖啡写作</a:t>
                </a:r>
              </a:p>
            </p:txBody>
          </p:sp>
          <p:grpSp>
            <p:nvGrpSpPr>
              <p:cNvPr id="217" name="组合 216">
                <a:extLst>
                  <a:ext uri="{FF2B5EF4-FFF2-40B4-BE49-F238E27FC236}">
                    <a16:creationId xmlns:a16="http://schemas.microsoft.com/office/drawing/2014/main" id="{8BD2B61A-A07A-37C0-609C-566A035C698B}"/>
                  </a:ext>
                </a:extLst>
              </p:cNvPr>
              <p:cNvGrpSpPr/>
              <p:nvPr/>
            </p:nvGrpSpPr>
            <p:grpSpPr>
              <a:xfrm>
                <a:off x="4453974" y="2136516"/>
                <a:ext cx="222812" cy="222415"/>
                <a:chOff x="2708869" y="2948899"/>
                <a:chExt cx="672868" cy="671665"/>
              </a:xfrm>
            </p:grpSpPr>
            <p:sp>
              <p:nvSpPr>
                <p:cNvPr id="218" name="Freeform 89">
                  <a:extLst>
                    <a:ext uri="{FF2B5EF4-FFF2-40B4-BE49-F238E27FC236}">
                      <a16:creationId xmlns:a16="http://schemas.microsoft.com/office/drawing/2014/main" id="{32CAC6C3-CCC4-A5C9-FEBC-DCE05FC37CC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93282" y="3143774"/>
                  <a:ext cx="304043" cy="281905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19" name="Freeform 90">
                  <a:extLst>
                    <a:ext uri="{FF2B5EF4-FFF2-40B4-BE49-F238E27FC236}">
                      <a16:creationId xmlns:a16="http://schemas.microsoft.com/office/drawing/2014/main" id="{852BFEBC-6692-B5AE-7CA6-4C99D646CD8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82464" y="2948899"/>
                  <a:ext cx="65115" cy="119088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0" name="Freeform 91">
                  <a:extLst>
                    <a:ext uri="{FF2B5EF4-FFF2-40B4-BE49-F238E27FC236}">
                      <a16:creationId xmlns:a16="http://schemas.microsoft.com/office/drawing/2014/main" id="{F2B06B98-E869-2CFF-C171-0334E8EFA7D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69428" y="2948899"/>
                  <a:ext cx="65115" cy="119088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1" name="Freeform 92">
                  <a:extLst>
                    <a:ext uri="{FF2B5EF4-FFF2-40B4-BE49-F238E27FC236}">
                      <a16:creationId xmlns:a16="http://schemas.microsoft.com/office/drawing/2014/main" id="{FF187BAE-E0C6-09CB-3003-908C6C9E24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56063" y="2948899"/>
                  <a:ext cx="65115" cy="119088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2" name="Freeform 93">
                  <a:extLst>
                    <a:ext uri="{FF2B5EF4-FFF2-40B4-BE49-F238E27FC236}">
                      <a16:creationId xmlns:a16="http://schemas.microsoft.com/office/drawing/2014/main" id="{792F2002-4CB6-0D5C-1B88-27EDD8A91BE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43030" y="2948899"/>
                  <a:ext cx="65115" cy="119089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3" name="Freeform 94">
                  <a:extLst>
                    <a:ext uri="{FF2B5EF4-FFF2-40B4-BE49-F238E27FC236}">
                      <a16:creationId xmlns:a16="http://schemas.microsoft.com/office/drawing/2014/main" id="{CE8FCBA4-C516-2E7F-4FB2-6C1857E63A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08869" y="3382271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4" name="Freeform 95">
                  <a:extLst>
                    <a:ext uri="{FF2B5EF4-FFF2-40B4-BE49-F238E27FC236}">
                      <a16:creationId xmlns:a16="http://schemas.microsoft.com/office/drawing/2014/main" id="{6AA16774-BD46-F0A8-737D-522053BC439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08869" y="3295465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5" name="Freeform 96">
                  <a:extLst>
                    <a:ext uri="{FF2B5EF4-FFF2-40B4-BE49-F238E27FC236}">
                      <a16:creationId xmlns:a16="http://schemas.microsoft.com/office/drawing/2014/main" id="{7B91D679-16F8-3D91-4134-65509F4F30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08869" y="3208985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6" name="Freeform 97">
                  <a:extLst>
                    <a:ext uri="{FF2B5EF4-FFF2-40B4-BE49-F238E27FC236}">
                      <a16:creationId xmlns:a16="http://schemas.microsoft.com/office/drawing/2014/main" id="{55607C4B-8A8F-D08E-C43A-B687545F57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08869" y="3122179"/>
                  <a:ext cx="108484" cy="64997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7" name="Freeform 98">
                  <a:extLst>
                    <a:ext uri="{FF2B5EF4-FFF2-40B4-BE49-F238E27FC236}">
                      <a16:creationId xmlns:a16="http://schemas.microsoft.com/office/drawing/2014/main" id="{182437EF-E686-DAA9-F133-08CA640B0C9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43027" y="3501475"/>
                  <a:ext cx="65115" cy="119089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8" name="Freeform 99">
                  <a:extLst>
                    <a:ext uri="{FF2B5EF4-FFF2-40B4-BE49-F238E27FC236}">
                      <a16:creationId xmlns:a16="http://schemas.microsoft.com/office/drawing/2014/main" id="{EDEB1717-A7AB-FE89-4E62-FFCE4FA2943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056060" y="3501475"/>
                  <a:ext cx="65115" cy="119089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29" name="Freeform 100">
                  <a:extLst>
                    <a:ext uri="{FF2B5EF4-FFF2-40B4-BE49-F238E27FC236}">
                      <a16:creationId xmlns:a16="http://schemas.microsoft.com/office/drawing/2014/main" id="{4A98FB04-C1AA-1EB7-19B9-AF5CEAC7A4E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969425" y="3501475"/>
                  <a:ext cx="65115" cy="119089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0" name="Freeform 101">
                  <a:extLst>
                    <a:ext uri="{FF2B5EF4-FFF2-40B4-BE49-F238E27FC236}">
                      <a16:creationId xmlns:a16="http://schemas.microsoft.com/office/drawing/2014/main" id="{067DBEA2-24B7-E215-CA6A-63BC8EBE05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82462" y="3501475"/>
                  <a:ext cx="65115" cy="119089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1" name="Freeform 102">
                  <a:extLst>
                    <a:ext uri="{FF2B5EF4-FFF2-40B4-BE49-F238E27FC236}">
                      <a16:creationId xmlns:a16="http://schemas.microsoft.com/office/drawing/2014/main" id="{3EF19477-DE59-BA2C-AC49-7D283675E2D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73142" y="3122182"/>
                  <a:ext cx="108595" cy="64997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2" name="Freeform 103">
                  <a:extLst>
                    <a:ext uri="{FF2B5EF4-FFF2-40B4-BE49-F238E27FC236}">
                      <a16:creationId xmlns:a16="http://schemas.microsoft.com/office/drawing/2014/main" id="{4A11F9C7-C13D-A40A-5BDB-26A192186B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73136" y="3208989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3" name="Freeform 104">
                  <a:extLst>
                    <a:ext uri="{FF2B5EF4-FFF2-40B4-BE49-F238E27FC236}">
                      <a16:creationId xmlns:a16="http://schemas.microsoft.com/office/drawing/2014/main" id="{D2DAEB64-987A-3339-5474-8FBC49FC54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73136" y="3295469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4" name="Freeform 105">
                  <a:extLst>
                    <a:ext uri="{FF2B5EF4-FFF2-40B4-BE49-F238E27FC236}">
                      <a16:creationId xmlns:a16="http://schemas.microsoft.com/office/drawing/2014/main" id="{0ECBCE61-06E5-4362-8653-692EBE8120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273136" y="3382275"/>
                  <a:ext cx="108595" cy="64997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5" name="Freeform 106">
                  <a:extLst>
                    <a:ext uri="{FF2B5EF4-FFF2-40B4-BE49-F238E27FC236}">
                      <a16:creationId xmlns:a16="http://schemas.microsoft.com/office/drawing/2014/main" id="{00C6BB95-1F39-4400-85CF-38C15FD2DFC4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8"/>
                  </p:custDataLst>
                </p:nvPr>
              </p:nvSpPr>
              <p:spPr bwMode="auto">
                <a:xfrm>
                  <a:off x="2882458" y="3132978"/>
                  <a:ext cx="325677" cy="303497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36" name="Freeform 107">
                  <a:extLst>
                    <a:ext uri="{FF2B5EF4-FFF2-40B4-BE49-F238E27FC236}">
                      <a16:creationId xmlns:a16="http://schemas.microsoft.com/office/drawing/2014/main" id="{8F958EB5-46EA-4EE5-631A-B45922CE916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838975" y="3089577"/>
                  <a:ext cx="412638" cy="390306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  <p:grpSp>
          <p:nvGrpSpPr>
            <p:cNvPr id="316" name="组合 315">
              <a:extLst>
                <a:ext uri="{FF2B5EF4-FFF2-40B4-BE49-F238E27FC236}">
                  <a16:creationId xmlns:a16="http://schemas.microsoft.com/office/drawing/2014/main" id="{94675744-7C0C-E46B-B523-9ABB03290F33}"/>
                </a:ext>
              </a:extLst>
            </p:cNvPr>
            <p:cNvGrpSpPr/>
            <p:nvPr/>
          </p:nvGrpSpPr>
          <p:grpSpPr>
            <a:xfrm>
              <a:off x="8213360" y="2024254"/>
              <a:ext cx="1526499" cy="446939"/>
              <a:chOff x="8034490" y="2024254"/>
              <a:chExt cx="1526499" cy="446939"/>
            </a:xfrm>
          </p:grpSpPr>
          <p:sp>
            <p:nvSpPr>
              <p:cNvPr id="238" name="矩形: 圆角 237">
                <a:extLst>
                  <a:ext uri="{FF2B5EF4-FFF2-40B4-BE49-F238E27FC236}">
                    <a16:creationId xmlns:a16="http://schemas.microsoft.com/office/drawing/2014/main" id="{FE00445B-9CAB-13EA-BAD6-F806F1912BB8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8034491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39" name="矩形: 圆角 238">
                <a:extLst>
                  <a:ext uri="{FF2B5EF4-FFF2-40B4-BE49-F238E27FC236}">
                    <a16:creationId xmlns:a16="http://schemas.microsoft.com/office/drawing/2014/main" id="{1B865138-62CC-18A2-8171-8B0CC655F03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8034490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40" name="文本框 239">
                <a:extLst>
                  <a:ext uri="{FF2B5EF4-FFF2-40B4-BE49-F238E27FC236}">
                    <a16:creationId xmlns:a16="http://schemas.microsoft.com/office/drawing/2014/main" id="{A6398567-B331-3FEB-40EC-737CE2607942}"/>
                  </a:ext>
                </a:extLst>
              </p:cNvPr>
              <p:cNvSpPr txBox="1"/>
              <p:nvPr/>
            </p:nvSpPr>
            <p:spPr>
              <a:xfrm>
                <a:off x="8604958" y="2124613"/>
                <a:ext cx="820739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咖啡交流</a:t>
                </a:r>
              </a:p>
            </p:txBody>
          </p:sp>
          <p:grpSp>
            <p:nvGrpSpPr>
              <p:cNvPr id="241" name="组合 240">
                <a:extLst>
                  <a:ext uri="{FF2B5EF4-FFF2-40B4-BE49-F238E27FC236}">
                    <a16:creationId xmlns:a16="http://schemas.microsoft.com/office/drawing/2014/main" id="{BB834D58-3EDD-B088-3965-363D41B5D94C}"/>
                  </a:ext>
                </a:extLst>
              </p:cNvPr>
              <p:cNvGrpSpPr/>
              <p:nvPr/>
            </p:nvGrpSpPr>
            <p:grpSpPr>
              <a:xfrm>
                <a:off x="8139499" y="2136515"/>
                <a:ext cx="222812" cy="222416"/>
                <a:chOff x="1030970" y="2943374"/>
                <a:chExt cx="672868" cy="671678"/>
              </a:xfrm>
            </p:grpSpPr>
            <p:sp>
              <p:nvSpPr>
                <p:cNvPr id="242" name="Freeform 89">
                  <a:extLst>
                    <a:ext uri="{FF2B5EF4-FFF2-40B4-BE49-F238E27FC236}">
                      <a16:creationId xmlns:a16="http://schemas.microsoft.com/office/drawing/2014/main" id="{B700F150-06CE-5B00-FE7C-A480021F7F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15383" y="3138255"/>
                  <a:ext cx="304043" cy="281909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3" name="Freeform 90">
                  <a:extLst>
                    <a:ext uri="{FF2B5EF4-FFF2-40B4-BE49-F238E27FC236}">
                      <a16:creationId xmlns:a16="http://schemas.microsoft.com/office/drawing/2014/main" id="{553E0F82-A1AE-1C01-4559-E511B0338BB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04569" y="294337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4" name="Freeform 91">
                  <a:extLst>
                    <a:ext uri="{FF2B5EF4-FFF2-40B4-BE49-F238E27FC236}">
                      <a16:creationId xmlns:a16="http://schemas.microsoft.com/office/drawing/2014/main" id="{93BF77E6-374E-DB1E-0F5E-D9C631778F3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91526" y="294337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5" name="Freeform 92">
                  <a:extLst>
                    <a:ext uri="{FF2B5EF4-FFF2-40B4-BE49-F238E27FC236}">
                      <a16:creationId xmlns:a16="http://schemas.microsoft.com/office/drawing/2014/main" id="{7F3DDFF9-F20A-E8BC-AAD1-10E57EDD52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78158" y="294337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6" name="Freeform 93">
                  <a:extLst>
                    <a:ext uri="{FF2B5EF4-FFF2-40B4-BE49-F238E27FC236}">
                      <a16:creationId xmlns:a16="http://schemas.microsoft.com/office/drawing/2014/main" id="{60948FA0-E917-2054-6468-F9A61C21CED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65125" y="294337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7" name="Freeform 94">
                  <a:extLst>
                    <a:ext uri="{FF2B5EF4-FFF2-40B4-BE49-F238E27FC236}">
                      <a16:creationId xmlns:a16="http://schemas.microsoft.com/office/drawing/2014/main" id="{DC57964D-C063-5F89-20EF-4A31040F6A6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0970" y="3376765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8" name="Freeform 95">
                  <a:extLst>
                    <a:ext uri="{FF2B5EF4-FFF2-40B4-BE49-F238E27FC236}">
                      <a16:creationId xmlns:a16="http://schemas.microsoft.com/office/drawing/2014/main" id="{BAA8D518-D9D5-E044-5DFE-87E4700655B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0970" y="3289955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49" name="Freeform 96">
                  <a:extLst>
                    <a:ext uri="{FF2B5EF4-FFF2-40B4-BE49-F238E27FC236}">
                      <a16:creationId xmlns:a16="http://schemas.microsoft.com/office/drawing/2014/main" id="{A9E865FE-E200-25D7-35EA-FC035736942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0970" y="3203473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0" name="Freeform 97">
                  <a:extLst>
                    <a:ext uri="{FF2B5EF4-FFF2-40B4-BE49-F238E27FC236}">
                      <a16:creationId xmlns:a16="http://schemas.microsoft.com/office/drawing/2014/main" id="{62C8E571-DD3F-829E-2423-B0DF2FB5035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30970" y="3116666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1" name="Freeform 98">
                  <a:extLst>
                    <a:ext uri="{FF2B5EF4-FFF2-40B4-BE49-F238E27FC236}">
                      <a16:creationId xmlns:a16="http://schemas.microsoft.com/office/drawing/2014/main" id="{66D48977-39C4-920C-D49E-3C13B3C69AA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465125" y="3495962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2" name="Freeform 99">
                  <a:extLst>
                    <a:ext uri="{FF2B5EF4-FFF2-40B4-BE49-F238E27FC236}">
                      <a16:creationId xmlns:a16="http://schemas.microsoft.com/office/drawing/2014/main" id="{1334F87B-491F-C411-1160-8E1C67205E0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378158" y="3495962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3" name="Freeform 100">
                  <a:extLst>
                    <a:ext uri="{FF2B5EF4-FFF2-40B4-BE49-F238E27FC236}">
                      <a16:creationId xmlns:a16="http://schemas.microsoft.com/office/drawing/2014/main" id="{773E49D0-6BA4-1033-C8D0-7568CB71FF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91526" y="3495962"/>
                  <a:ext cx="65115" cy="119090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4" name="Freeform 101">
                  <a:extLst>
                    <a:ext uri="{FF2B5EF4-FFF2-40B4-BE49-F238E27FC236}">
                      <a16:creationId xmlns:a16="http://schemas.microsoft.com/office/drawing/2014/main" id="{854CE824-08CB-3E38-2B98-3EF59A0D891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204568" y="3495961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5" name="Freeform 102">
                  <a:extLst>
                    <a:ext uri="{FF2B5EF4-FFF2-40B4-BE49-F238E27FC236}">
                      <a16:creationId xmlns:a16="http://schemas.microsoft.com/office/drawing/2014/main" id="{A00C6E24-DD29-FBBB-977E-F861E4827B8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95243" y="3116666"/>
                  <a:ext cx="108595" cy="64998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6" name="Freeform 103">
                  <a:extLst>
                    <a:ext uri="{FF2B5EF4-FFF2-40B4-BE49-F238E27FC236}">
                      <a16:creationId xmlns:a16="http://schemas.microsoft.com/office/drawing/2014/main" id="{FF2DAAAD-6ABE-42C5-9285-EA291B1B39D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95243" y="3203473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7" name="Freeform 104">
                  <a:extLst>
                    <a:ext uri="{FF2B5EF4-FFF2-40B4-BE49-F238E27FC236}">
                      <a16:creationId xmlns:a16="http://schemas.microsoft.com/office/drawing/2014/main" id="{9FE7CF26-2119-4BCC-66FC-DF06883E0F7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95243" y="3289955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8" name="Freeform 105">
                  <a:extLst>
                    <a:ext uri="{FF2B5EF4-FFF2-40B4-BE49-F238E27FC236}">
                      <a16:creationId xmlns:a16="http://schemas.microsoft.com/office/drawing/2014/main" id="{578E0EE0-B61C-7907-9355-5854568E573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595243" y="3376765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59" name="Freeform 106">
                  <a:extLst>
                    <a:ext uri="{FF2B5EF4-FFF2-40B4-BE49-F238E27FC236}">
                      <a16:creationId xmlns:a16="http://schemas.microsoft.com/office/drawing/2014/main" id="{47EED844-8070-8460-E7B8-3B14B22D9F1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1204568" y="3127459"/>
                  <a:ext cx="325677" cy="303502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60" name="Freeform 107">
                  <a:extLst>
                    <a:ext uri="{FF2B5EF4-FFF2-40B4-BE49-F238E27FC236}">
                      <a16:creationId xmlns:a16="http://schemas.microsoft.com/office/drawing/2014/main" id="{E272592E-5921-7559-53D4-1EFF7B782A2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161082" y="3084063"/>
                  <a:ext cx="412638" cy="390312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  <p:grpSp>
          <p:nvGrpSpPr>
            <p:cNvPr id="315" name="组合 314">
              <a:extLst>
                <a:ext uri="{FF2B5EF4-FFF2-40B4-BE49-F238E27FC236}">
                  <a16:creationId xmlns:a16="http://schemas.microsoft.com/office/drawing/2014/main" id="{DB73D51C-CA5F-94DF-B86E-78E7540E678B}"/>
                </a:ext>
              </a:extLst>
            </p:cNvPr>
            <p:cNvGrpSpPr/>
            <p:nvPr/>
          </p:nvGrpSpPr>
          <p:grpSpPr>
            <a:xfrm>
              <a:off x="6453570" y="2024254"/>
              <a:ext cx="1526499" cy="446939"/>
              <a:chOff x="6191727" y="2024254"/>
              <a:chExt cx="1526499" cy="446939"/>
            </a:xfrm>
          </p:grpSpPr>
          <p:sp>
            <p:nvSpPr>
              <p:cNvPr id="262" name="矩形: 圆角 261">
                <a:extLst>
                  <a:ext uri="{FF2B5EF4-FFF2-40B4-BE49-F238E27FC236}">
                    <a16:creationId xmlns:a16="http://schemas.microsoft.com/office/drawing/2014/main" id="{F045EFA0-0AED-6DE7-0477-E1A99B5D2A9F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191728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63" name="矩形: 圆角 262">
                <a:extLst>
                  <a:ext uri="{FF2B5EF4-FFF2-40B4-BE49-F238E27FC236}">
                    <a16:creationId xmlns:a16="http://schemas.microsoft.com/office/drawing/2014/main" id="{EC8DC6BB-ADC2-267B-F9AE-2EA8C73A7E33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191727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64" name="文本框 263">
                <a:extLst>
                  <a:ext uri="{FF2B5EF4-FFF2-40B4-BE49-F238E27FC236}">
                    <a16:creationId xmlns:a16="http://schemas.microsoft.com/office/drawing/2014/main" id="{C225F209-6D9E-F915-7927-A13E79E34913}"/>
                  </a:ext>
                </a:extLst>
              </p:cNvPr>
              <p:cNvSpPr txBox="1"/>
              <p:nvPr/>
            </p:nvSpPr>
            <p:spPr>
              <a:xfrm>
                <a:off x="6659846" y="2124613"/>
                <a:ext cx="1025923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咖啡化会议</a:t>
                </a:r>
              </a:p>
            </p:txBody>
          </p: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463CCF4E-FC85-68EF-6101-FC7C1EF648CD}"/>
                  </a:ext>
                </a:extLst>
              </p:cNvPr>
              <p:cNvGrpSpPr/>
              <p:nvPr/>
            </p:nvGrpSpPr>
            <p:grpSpPr>
              <a:xfrm>
                <a:off x="6296735" y="2136515"/>
                <a:ext cx="222813" cy="222416"/>
                <a:chOff x="1791390" y="2924665"/>
                <a:chExt cx="672871" cy="671678"/>
              </a:xfrm>
            </p:grpSpPr>
            <p:sp>
              <p:nvSpPr>
                <p:cNvPr id="266" name="Freeform 89">
                  <a:extLst>
                    <a:ext uri="{FF2B5EF4-FFF2-40B4-BE49-F238E27FC236}">
                      <a16:creationId xmlns:a16="http://schemas.microsoft.com/office/drawing/2014/main" id="{AB973E90-995C-FE9D-C728-3F71CA35B5F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75806" y="3119546"/>
                  <a:ext cx="304043" cy="281909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67" name="Freeform 90">
                  <a:extLst>
                    <a:ext uri="{FF2B5EF4-FFF2-40B4-BE49-F238E27FC236}">
                      <a16:creationId xmlns:a16="http://schemas.microsoft.com/office/drawing/2014/main" id="{6AF70941-CBBD-5DCA-BF3D-DFAABF9496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64992" y="2924665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68" name="Freeform 91">
                  <a:extLst>
                    <a:ext uri="{FF2B5EF4-FFF2-40B4-BE49-F238E27FC236}">
                      <a16:creationId xmlns:a16="http://schemas.microsoft.com/office/drawing/2014/main" id="{1D8DE565-4792-A974-511D-DF21C1E919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1953" y="2924665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69" name="Freeform 92">
                  <a:extLst>
                    <a:ext uri="{FF2B5EF4-FFF2-40B4-BE49-F238E27FC236}">
                      <a16:creationId xmlns:a16="http://schemas.microsoft.com/office/drawing/2014/main" id="{0BE30DEF-0EB3-DAE9-613D-D27F8583619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587" y="2924665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0" name="Freeform 93">
                  <a:extLst>
                    <a:ext uri="{FF2B5EF4-FFF2-40B4-BE49-F238E27FC236}">
                      <a16:creationId xmlns:a16="http://schemas.microsoft.com/office/drawing/2014/main" id="{6BF75309-1E29-C078-952D-D079CA135D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25548" y="2924665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1" name="Freeform 94">
                  <a:extLst>
                    <a:ext uri="{FF2B5EF4-FFF2-40B4-BE49-F238E27FC236}">
                      <a16:creationId xmlns:a16="http://schemas.microsoft.com/office/drawing/2014/main" id="{6103E642-2A9A-82C2-BC35-A14CA2C5C9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91390" y="3358053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2" name="Freeform 95">
                  <a:extLst>
                    <a:ext uri="{FF2B5EF4-FFF2-40B4-BE49-F238E27FC236}">
                      <a16:creationId xmlns:a16="http://schemas.microsoft.com/office/drawing/2014/main" id="{63813B87-745A-199A-A066-B8F526337F4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91390" y="3271243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3" name="Freeform 96">
                  <a:extLst>
                    <a:ext uri="{FF2B5EF4-FFF2-40B4-BE49-F238E27FC236}">
                      <a16:creationId xmlns:a16="http://schemas.microsoft.com/office/drawing/2014/main" id="{1CAC84B3-F535-323D-F9F1-816D097B06D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91390" y="3184761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4" name="Freeform 97">
                  <a:extLst>
                    <a:ext uri="{FF2B5EF4-FFF2-40B4-BE49-F238E27FC236}">
                      <a16:creationId xmlns:a16="http://schemas.microsoft.com/office/drawing/2014/main" id="{3FB9E0BE-2BF0-9288-818B-219D5C1914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791390" y="3097954"/>
                  <a:ext cx="108484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5" name="Freeform 98">
                  <a:extLst>
                    <a:ext uri="{FF2B5EF4-FFF2-40B4-BE49-F238E27FC236}">
                      <a16:creationId xmlns:a16="http://schemas.microsoft.com/office/drawing/2014/main" id="{30F6BDFD-02C4-7F14-734C-EAF3D907C18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225548" y="3477253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6" name="Freeform 99">
                  <a:extLst>
                    <a:ext uri="{FF2B5EF4-FFF2-40B4-BE49-F238E27FC236}">
                      <a16:creationId xmlns:a16="http://schemas.microsoft.com/office/drawing/2014/main" id="{2407FAA9-FE7D-5F27-DFFF-169C3986AD3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138587" y="3477253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7" name="Freeform 100">
                  <a:extLst>
                    <a:ext uri="{FF2B5EF4-FFF2-40B4-BE49-F238E27FC236}">
                      <a16:creationId xmlns:a16="http://schemas.microsoft.com/office/drawing/2014/main" id="{D5B0A706-1089-5B9C-3303-4BCF2C7A8D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051952" y="3477253"/>
                  <a:ext cx="65115" cy="119090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8" name="Freeform 101">
                  <a:extLst>
                    <a:ext uri="{FF2B5EF4-FFF2-40B4-BE49-F238E27FC236}">
                      <a16:creationId xmlns:a16="http://schemas.microsoft.com/office/drawing/2014/main" id="{C1049B3E-525B-E654-E857-0E489DE429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64992" y="3477252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79" name="Freeform 102">
                  <a:extLst>
                    <a:ext uri="{FF2B5EF4-FFF2-40B4-BE49-F238E27FC236}">
                      <a16:creationId xmlns:a16="http://schemas.microsoft.com/office/drawing/2014/main" id="{2BFCB5D4-AEFA-494E-4CEF-1C0D7CC6B76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55666" y="3097957"/>
                  <a:ext cx="108595" cy="64998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80" name="Freeform 103">
                  <a:extLst>
                    <a:ext uri="{FF2B5EF4-FFF2-40B4-BE49-F238E27FC236}">
                      <a16:creationId xmlns:a16="http://schemas.microsoft.com/office/drawing/2014/main" id="{94BF09E5-0788-46BF-97BC-1AA87BD7A4A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55666" y="3184764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81" name="Freeform 104">
                  <a:extLst>
                    <a:ext uri="{FF2B5EF4-FFF2-40B4-BE49-F238E27FC236}">
                      <a16:creationId xmlns:a16="http://schemas.microsoft.com/office/drawing/2014/main" id="{B14CE63B-08F8-0158-B6BE-106088FE3F3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55666" y="3271246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82" name="Freeform 105">
                  <a:extLst>
                    <a:ext uri="{FF2B5EF4-FFF2-40B4-BE49-F238E27FC236}">
                      <a16:creationId xmlns:a16="http://schemas.microsoft.com/office/drawing/2014/main" id="{525EEBF0-4D5B-481D-E65B-14C58AED034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355666" y="3358056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83" name="Freeform 106">
                  <a:extLst>
                    <a:ext uri="{FF2B5EF4-FFF2-40B4-BE49-F238E27FC236}">
                      <a16:creationId xmlns:a16="http://schemas.microsoft.com/office/drawing/2014/main" id="{9C3E0050-A609-E665-C879-2DD945493481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1964991" y="3108750"/>
                  <a:ext cx="325677" cy="303502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84" name="Freeform 107">
                  <a:extLst>
                    <a:ext uri="{FF2B5EF4-FFF2-40B4-BE49-F238E27FC236}">
                      <a16:creationId xmlns:a16="http://schemas.microsoft.com/office/drawing/2014/main" id="{A25E2C94-DD11-5045-A7C1-1257A1D5B98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921508" y="3065354"/>
                  <a:ext cx="412638" cy="390312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  <p:grpSp>
          <p:nvGrpSpPr>
            <p:cNvPr id="317" name="组合 316">
              <a:extLst>
                <a:ext uri="{FF2B5EF4-FFF2-40B4-BE49-F238E27FC236}">
                  <a16:creationId xmlns:a16="http://schemas.microsoft.com/office/drawing/2014/main" id="{5039EEE0-0B02-1530-6348-AB6951166B2F}"/>
                </a:ext>
              </a:extLst>
            </p:cNvPr>
            <p:cNvGrpSpPr/>
            <p:nvPr/>
          </p:nvGrpSpPr>
          <p:grpSpPr>
            <a:xfrm>
              <a:off x="9973148" y="2024254"/>
              <a:ext cx="1526499" cy="446939"/>
              <a:chOff x="9877252" y="2024254"/>
              <a:chExt cx="1526499" cy="446939"/>
            </a:xfrm>
          </p:grpSpPr>
          <p:sp>
            <p:nvSpPr>
              <p:cNvPr id="286" name="矩形: 圆角 285">
                <a:extLst>
                  <a:ext uri="{FF2B5EF4-FFF2-40B4-BE49-F238E27FC236}">
                    <a16:creationId xmlns:a16="http://schemas.microsoft.com/office/drawing/2014/main" id="{88888730-8982-E31B-B6F4-280087A4A0EF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9877253" y="2024254"/>
                <a:ext cx="1526498" cy="446939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87" name="矩形: 圆角 286">
                <a:extLst>
                  <a:ext uri="{FF2B5EF4-FFF2-40B4-BE49-F238E27FC236}">
                    <a16:creationId xmlns:a16="http://schemas.microsoft.com/office/drawing/2014/main" id="{A44A1213-091E-F0FE-253B-3498222F8B5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9877252" y="2024254"/>
                <a:ext cx="432828" cy="446939"/>
              </a:xfrm>
              <a:prstGeom prst="roundRect">
                <a:avLst>
                  <a:gd name="adj" fmla="val 6810"/>
                </a:avLst>
              </a:prstGeom>
              <a:solidFill>
                <a:schemeClr val="bg1"/>
              </a:solidFill>
              <a:ln w="2713">
                <a:solidFill>
                  <a:schemeClr val="accent1"/>
                </a:solidFill>
              </a:ln>
              <a:effectLst>
                <a:outerShdw blurRad="54254" dist="43404" sx="96000" sy="96000" algn="l" rotWithShape="0">
                  <a:schemeClr val="accent1">
                    <a:lumMod val="75000"/>
                    <a:alpha val="1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58595" tIns="29297" rIns="58595" bIns="29297" rtlCol="0" anchor="ctr"/>
              <a:lstStyle/>
              <a:p>
                <a:pPr algn="ctr"/>
                <a:endParaRPr lang="zh-CN" altLang="en-US" sz="1154"/>
              </a:p>
            </p:txBody>
          </p:sp>
          <p:sp>
            <p:nvSpPr>
              <p:cNvPr id="288" name="文本框 287">
                <a:extLst>
                  <a:ext uri="{FF2B5EF4-FFF2-40B4-BE49-F238E27FC236}">
                    <a16:creationId xmlns:a16="http://schemas.microsoft.com/office/drawing/2014/main" id="{9392666E-5175-58EB-6637-417B0C8A7AE6}"/>
                  </a:ext>
                </a:extLst>
              </p:cNvPr>
              <p:cNvSpPr txBox="1"/>
              <p:nvPr/>
            </p:nvSpPr>
            <p:spPr>
              <a:xfrm>
                <a:off x="10449378" y="2124613"/>
                <a:ext cx="820739" cy="246221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咖啡实训</a:t>
                </a:r>
              </a:p>
            </p:txBody>
          </p:sp>
          <p:grpSp>
            <p:nvGrpSpPr>
              <p:cNvPr id="289" name="组合 288">
                <a:extLst>
                  <a:ext uri="{FF2B5EF4-FFF2-40B4-BE49-F238E27FC236}">
                    <a16:creationId xmlns:a16="http://schemas.microsoft.com/office/drawing/2014/main" id="{1D74F92D-B427-D8CE-3EF0-C0F04C6156F2}"/>
                  </a:ext>
                </a:extLst>
              </p:cNvPr>
              <p:cNvGrpSpPr/>
              <p:nvPr/>
            </p:nvGrpSpPr>
            <p:grpSpPr>
              <a:xfrm>
                <a:off x="9982258" y="2136516"/>
                <a:ext cx="222813" cy="222415"/>
                <a:chOff x="524429" y="2922824"/>
                <a:chExt cx="672869" cy="671675"/>
              </a:xfrm>
            </p:grpSpPr>
            <p:sp>
              <p:nvSpPr>
                <p:cNvPr id="290" name="Freeform 89">
                  <a:extLst>
                    <a:ext uri="{FF2B5EF4-FFF2-40B4-BE49-F238E27FC236}">
                      <a16:creationId xmlns:a16="http://schemas.microsoft.com/office/drawing/2014/main" id="{583E826A-69C6-AD39-073B-B8F74B42887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8841" y="3117702"/>
                  <a:ext cx="304042" cy="281909"/>
                </a:xfrm>
                <a:custGeom>
                  <a:avLst/>
                  <a:gdLst>
                    <a:gd name="T0" fmla="*/ 1042 w 1042"/>
                    <a:gd name="T1" fmla="*/ 447 h 968"/>
                    <a:gd name="T2" fmla="*/ 967 w 1042"/>
                    <a:gd name="T3" fmla="*/ 318 h 968"/>
                    <a:gd name="T4" fmla="*/ 956 w 1042"/>
                    <a:gd name="T5" fmla="*/ 318 h 968"/>
                    <a:gd name="T6" fmla="*/ 967 w 1042"/>
                    <a:gd name="T7" fmla="*/ 261 h 968"/>
                    <a:gd name="T8" fmla="*/ 819 w 1042"/>
                    <a:gd name="T9" fmla="*/ 112 h 968"/>
                    <a:gd name="T10" fmla="*/ 813 w 1042"/>
                    <a:gd name="T11" fmla="*/ 112 h 968"/>
                    <a:gd name="T12" fmla="*/ 670 w 1042"/>
                    <a:gd name="T13" fmla="*/ 0 h 968"/>
                    <a:gd name="T14" fmla="*/ 521 w 1042"/>
                    <a:gd name="T15" fmla="*/ 149 h 968"/>
                    <a:gd name="T16" fmla="*/ 372 w 1042"/>
                    <a:gd name="T17" fmla="*/ 0 h 968"/>
                    <a:gd name="T18" fmla="*/ 229 w 1042"/>
                    <a:gd name="T19" fmla="*/ 112 h 968"/>
                    <a:gd name="T20" fmla="*/ 223 w 1042"/>
                    <a:gd name="T21" fmla="*/ 112 h 968"/>
                    <a:gd name="T22" fmla="*/ 75 w 1042"/>
                    <a:gd name="T23" fmla="*/ 261 h 968"/>
                    <a:gd name="T24" fmla="*/ 86 w 1042"/>
                    <a:gd name="T25" fmla="*/ 318 h 968"/>
                    <a:gd name="T26" fmla="*/ 75 w 1042"/>
                    <a:gd name="T27" fmla="*/ 318 h 968"/>
                    <a:gd name="T28" fmla="*/ 0 w 1042"/>
                    <a:gd name="T29" fmla="*/ 447 h 968"/>
                    <a:gd name="T30" fmla="*/ 87 w 1042"/>
                    <a:gd name="T31" fmla="*/ 582 h 968"/>
                    <a:gd name="T32" fmla="*/ 75 w 1042"/>
                    <a:gd name="T33" fmla="*/ 633 h 968"/>
                    <a:gd name="T34" fmla="*/ 149 w 1042"/>
                    <a:gd name="T35" fmla="*/ 738 h 968"/>
                    <a:gd name="T36" fmla="*/ 155 w 1042"/>
                    <a:gd name="T37" fmla="*/ 738 h 968"/>
                    <a:gd name="T38" fmla="*/ 149 w 1042"/>
                    <a:gd name="T39" fmla="*/ 782 h 968"/>
                    <a:gd name="T40" fmla="*/ 335 w 1042"/>
                    <a:gd name="T41" fmla="*/ 968 h 968"/>
                    <a:gd name="T42" fmla="*/ 521 w 1042"/>
                    <a:gd name="T43" fmla="*/ 782 h 968"/>
                    <a:gd name="T44" fmla="*/ 707 w 1042"/>
                    <a:gd name="T45" fmla="*/ 968 h 968"/>
                    <a:gd name="T46" fmla="*/ 893 w 1042"/>
                    <a:gd name="T47" fmla="*/ 782 h 968"/>
                    <a:gd name="T48" fmla="*/ 887 w 1042"/>
                    <a:gd name="T49" fmla="*/ 738 h 968"/>
                    <a:gd name="T50" fmla="*/ 893 w 1042"/>
                    <a:gd name="T51" fmla="*/ 738 h 968"/>
                    <a:gd name="T52" fmla="*/ 967 w 1042"/>
                    <a:gd name="T53" fmla="*/ 633 h 968"/>
                    <a:gd name="T54" fmla="*/ 955 w 1042"/>
                    <a:gd name="T55" fmla="*/ 582 h 968"/>
                    <a:gd name="T56" fmla="*/ 1042 w 1042"/>
                    <a:gd name="T57" fmla="*/ 447 h 968"/>
                    <a:gd name="T58" fmla="*/ 670 w 1042"/>
                    <a:gd name="T59" fmla="*/ 298 h 968"/>
                    <a:gd name="T60" fmla="*/ 670 w 1042"/>
                    <a:gd name="T61" fmla="*/ 298 h 968"/>
                    <a:gd name="T62" fmla="*/ 670 w 1042"/>
                    <a:gd name="T63" fmla="*/ 303 h 968"/>
                    <a:gd name="T64" fmla="*/ 670 w 1042"/>
                    <a:gd name="T65" fmla="*/ 298 h 9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42" h="968">
                      <a:moveTo>
                        <a:pt x="1042" y="447"/>
                      </a:moveTo>
                      <a:cubicBezTo>
                        <a:pt x="1042" y="392"/>
                        <a:pt x="1012" y="344"/>
                        <a:pt x="967" y="318"/>
                      </a:cubicBezTo>
                      <a:cubicBezTo>
                        <a:pt x="956" y="318"/>
                        <a:pt x="956" y="318"/>
                        <a:pt x="956" y="318"/>
                      </a:cubicBezTo>
                      <a:cubicBezTo>
                        <a:pt x="963" y="301"/>
                        <a:pt x="967" y="281"/>
                        <a:pt x="967" y="261"/>
                      </a:cubicBezTo>
                      <a:cubicBezTo>
                        <a:pt x="967" y="179"/>
                        <a:pt x="901" y="112"/>
                        <a:pt x="819" y="112"/>
                      </a:cubicBezTo>
                      <a:cubicBezTo>
                        <a:pt x="813" y="112"/>
                        <a:pt x="813" y="112"/>
                        <a:pt x="813" y="112"/>
                      </a:cubicBezTo>
                      <a:cubicBezTo>
                        <a:pt x="797" y="48"/>
                        <a:pt x="739" y="0"/>
                        <a:pt x="670" y="0"/>
                      </a:cubicBezTo>
                      <a:cubicBezTo>
                        <a:pt x="588" y="0"/>
                        <a:pt x="521" y="67"/>
                        <a:pt x="521" y="149"/>
                      </a:cubicBezTo>
                      <a:cubicBezTo>
                        <a:pt x="521" y="67"/>
                        <a:pt x="454" y="0"/>
                        <a:pt x="372" y="0"/>
                      </a:cubicBezTo>
                      <a:cubicBezTo>
                        <a:pt x="303" y="0"/>
                        <a:pt x="245" y="48"/>
                        <a:pt x="229" y="112"/>
                      </a:cubicBezTo>
                      <a:cubicBezTo>
                        <a:pt x="223" y="112"/>
                        <a:pt x="223" y="112"/>
                        <a:pt x="223" y="112"/>
                      </a:cubicBezTo>
                      <a:cubicBezTo>
                        <a:pt x="141" y="112"/>
                        <a:pt x="75" y="179"/>
                        <a:pt x="75" y="261"/>
                      </a:cubicBezTo>
                      <a:cubicBezTo>
                        <a:pt x="75" y="281"/>
                        <a:pt x="79" y="300"/>
                        <a:pt x="86" y="318"/>
                      </a:cubicBezTo>
                      <a:cubicBezTo>
                        <a:pt x="75" y="318"/>
                        <a:pt x="75" y="318"/>
                        <a:pt x="75" y="318"/>
                      </a:cubicBezTo>
                      <a:cubicBezTo>
                        <a:pt x="30" y="344"/>
                        <a:pt x="0" y="392"/>
                        <a:pt x="0" y="447"/>
                      </a:cubicBezTo>
                      <a:cubicBezTo>
                        <a:pt x="0" y="507"/>
                        <a:pt x="36" y="558"/>
                        <a:pt x="87" y="582"/>
                      </a:cubicBezTo>
                      <a:cubicBezTo>
                        <a:pt x="79" y="597"/>
                        <a:pt x="75" y="614"/>
                        <a:pt x="75" y="633"/>
                      </a:cubicBezTo>
                      <a:cubicBezTo>
                        <a:pt x="75" y="681"/>
                        <a:pt x="106" y="723"/>
                        <a:pt x="149" y="738"/>
                      </a:cubicBezTo>
                      <a:cubicBezTo>
                        <a:pt x="155" y="738"/>
                        <a:pt x="155" y="738"/>
                        <a:pt x="155" y="738"/>
                      </a:cubicBezTo>
                      <a:cubicBezTo>
                        <a:pt x="151" y="752"/>
                        <a:pt x="149" y="767"/>
                        <a:pt x="149" y="782"/>
                      </a:cubicBezTo>
                      <a:cubicBezTo>
                        <a:pt x="149" y="884"/>
                        <a:pt x="232" y="968"/>
                        <a:pt x="335" y="968"/>
                      </a:cubicBezTo>
                      <a:cubicBezTo>
                        <a:pt x="438" y="968"/>
                        <a:pt x="521" y="884"/>
                        <a:pt x="521" y="782"/>
                      </a:cubicBezTo>
                      <a:cubicBezTo>
                        <a:pt x="521" y="884"/>
                        <a:pt x="604" y="968"/>
                        <a:pt x="707" y="968"/>
                      </a:cubicBezTo>
                      <a:cubicBezTo>
                        <a:pt x="810" y="968"/>
                        <a:pt x="893" y="884"/>
                        <a:pt x="893" y="782"/>
                      </a:cubicBezTo>
                      <a:cubicBezTo>
                        <a:pt x="893" y="767"/>
                        <a:pt x="891" y="752"/>
                        <a:pt x="887" y="738"/>
                      </a:cubicBezTo>
                      <a:cubicBezTo>
                        <a:pt x="893" y="738"/>
                        <a:pt x="893" y="738"/>
                        <a:pt x="893" y="738"/>
                      </a:cubicBezTo>
                      <a:cubicBezTo>
                        <a:pt x="936" y="723"/>
                        <a:pt x="967" y="681"/>
                        <a:pt x="967" y="633"/>
                      </a:cubicBezTo>
                      <a:cubicBezTo>
                        <a:pt x="967" y="614"/>
                        <a:pt x="963" y="597"/>
                        <a:pt x="955" y="582"/>
                      </a:cubicBezTo>
                      <a:cubicBezTo>
                        <a:pt x="1006" y="558"/>
                        <a:pt x="1042" y="507"/>
                        <a:pt x="1042" y="447"/>
                      </a:cubicBezTo>
                      <a:close/>
                      <a:moveTo>
                        <a:pt x="670" y="298"/>
                      </a:moveTo>
                      <a:cubicBezTo>
                        <a:pt x="670" y="298"/>
                        <a:pt x="670" y="298"/>
                        <a:pt x="670" y="298"/>
                      </a:cubicBezTo>
                      <a:cubicBezTo>
                        <a:pt x="670" y="303"/>
                        <a:pt x="670" y="303"/>
                        <a:pt x="670" y="303"/>
                      </a:cubicBezTo>
                      <a:lnTo>
                        <a:pt x="670" y="29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1" name="Freeform 90">
                  <a:extLst>
                    <a:ext uri="{FF2B5EF4-FFF2-40B4-BE49-F238E27FC236}">
                      <a16:creationId xmlns:a16="http://schemas.microsoft.com/office/drawing/2014/main" id="{A04335A9-420F-A220-DD07-BA0A4DA682B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8027" y="292282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4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2" name="Freeform 91">
                  <a:extLst>
                    <a:ext uri="{FF2B5EF4-FFF2-40B4-BE49-F238E27FC236}">
                      <a16:creationId xmlns:a16="http://schemas.microsoft.com/office/drawing/2014/main" id="{6BFAB718-01FE-5D3E-9AC4-6E334CB37BA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84985" y="292282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8 w 223"/>
                    <a:gd name="T9" fmla="*/ 409 h 409"/>
                    <a:gd name="T10" fmla="*/ 148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8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8" y="409"/>
                        <a:pt x="148" y="409"/>
                        <a:pt x="148" y="409"/>
                      </a:cubicBezTo>
                      <a:cubicBezTo>
                        <a:pt x="148" y="216"/>
                        <a:pt x="148" y="216"/>
                        <a:pt x="148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3" name="Freeform 92">
                  <a:extLst>
                    <a:ext uri="{FF2B5EF4-FFF2-40B4-BE49-F238E27FC236}">
                      <a16:creationId xmlns:a16="http://schemas.microsoft.com/office/drawing/2014/main" id="{F2D6F745-F25D-50D5-32AC-AA271F7CB44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71622" y="2922824"/>
                  <a:ext cx="65115" cy="119090"/>
                </a:xfrm>
                <a:custGeom>
                  <a:avLst/>
                  <a:gdLst>
                    <a:gd name="T0" fmla="*/ 112 w 223"/>
                    <a:gd name="T1" fmla="*/ 0 h 409"/>
                    <a:gd name="T2" fmla="*/ 0 w 223"/>
                    <a:gd name="T3" fmla="*/ 111 h 409"/>
                    <a:gd name="T4" fmla="*/ 75 w 223"/>
                    <a:gd name="T5" fmla="*/ 216 h 409"/>
                    <a:gd name="T6" fmla="*/ 75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2 w 223"/>
                    <a:gd name="T15" fmla="*/ 0 h 409"/>
                    <a:gd name="T16" fmla="*/ 112 w 223"/>
                    <a:gd name="T17" fmla="*/ 148 h 409"/>
                    <a:gd name="T18" fmla="*/ 75 w 223"/>
                    <a:gd name="T19" fmla="*/ 111 h 409"/>
                    <a:gd name="T20" fmla="*/ 112 w 223"/>
                    <a:gd name="T21" fmla="*/ 74 h 409"/>
                    <a:gd name="T22" fmla="*/ 149 w 223"/>
                    <a:gd name="T23" fmla="*/ 111 h 409"/>
                    <a:gd name="T24" fmla="*/ 112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2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5" y="216"/>
                      </a:cubicBezTo>
                      <a:cubicBezTo>
                        <a:pt x="75" y="409"/>
                        <a:pt x="75" y="409"/>
                        <a:pt x="75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2" y="0"/>
                      </a:cubicBezTo>
                      <a:close/>
                      <a:moveTo>
                        <a:pt x="112" y="148"/>
                      </a:moveTo>
                      <a:cubicBezTo>
                        <a:pt x="91" y="148"/>
                        <a:pt x="75" y="132"/>
                        <a:pt x="75" y="111"/>
                      </a:cubicBezTo>
                      <a:cubicBezTo>
                        <a:pt x="75" y="91"/>
                        <a:pt x="91" y="74"/>
                        <a:pt x="112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2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4" name="Freeform 93">
                  <a:extLst>
                    <a:ext uri="{FF2B5EF4-FFF2-40B4-BE49-F238E27FC236}">
                      <a16:creationId xmlns:a16="http://schemas.microsoft.com/office/drawing/2014/main" id="{84584A3B-00F9-F8F5-328C-C8AC2767766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8589" y="2922824"/>
                  <a:ext cx="65115" cy="119090"/>
                </a:xfrm>
                <a:custGeom>
                  <a:avLst/>
                  <a:gdLst>
                    <a:gd name="T0" fmla="*/ 111 w 223"/>
                    <a:gd name="T1" fmla="*/ 0 h 409"/>
                    <a:gd name="T2" fmla="*/ 0 w 223"/>
                    <a:gd name="T3" fmla="*/ 111 h 409"/>
                    <a:gd name="T4" fmla="*/ 74 w 223"/>
                    <a:gd name="T5" fmla="*/ 216 h 409"/>
                    <a:gd name="T6" fmla="*/ 74 w 223"/>
                    <a:gd name="T7" fmla="*/ 409 h 409"/>
                    <a:gd name="T8" fmla="*/ 149 w 223"/>
                    <a:gd name="T9" fmla="*/ 409 h 409"/>
                    <a:gd name="T10" fmla="*/ 149 w 223"/>
                    <a:gd name="T11" fmla="*/ 216 h 409"/>
                    <a:gd name="T12" fmla="*/ 223 w 223"/>
                    <a:gd name="T13" fmla="*/ 111 h 409"/>
                    <a:gd name="T14" fmla="*/ 111 w 223"/>
                    <a:gd name="T15" fmla="*/ 0 h 409"/>
                    <a:gd name="T16" fmla="*/ 111 w 223"/>
                    <a:gd name="T17" fmla="*/ 148 h 409"/>
                    <a:gd name="T18" fmla="*/ 74 w 223"/>
                    <a:gd name="T19" fmla="*/ 111 h 409"/>
                    <a:gd name="T20" fmla="*/ 111 w 223"/>
                    <a:gd name="T21" fmla="*/ 74 h 409"/>
                    <a:gd name="T22" fmla="*/ 149 w 223"/>
                    <a:gd name="T23" fmla="*/ 111 h 409"/>
                    <a:gd name="T24" fmla="*/ 111 w 223"/>
                    <a:gd name="T25" fmla="*/ 14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60"/>
                        <a:pt x="31" y="201"/>
                        <a:pt x="74" y="216"/>
                      </a:cubicBezTo>
                      <a:cubicBezTo>
                        <a:pt x="74" y="409"/>
                        <a:pt x="74" y="409"/>
                        <a:pt x="74" y="409"/>
                      </a:cubicBezTo>
                      <a:cubicBezTo>
                        <a:pt x="149" y="409"/>
                        <a:pt x="149" y="409"/>
                        <a:pt x="149" y="409"/>
                      </a:cubicBezTo>
                      <a:cubicBezTo>
                        <a:pt x="149" y="216"/>
                        <a:pt x="149" y="216"/>
                        <a:pt x="149" y="216"/>
                      </a:cubicBezTo>
                      <a:cubicBezTo>
                        <a:pt x="192" y="201"/>
                        <a:pt x="223" y="160"/>
                        <a:pt x="223" y="111"/>
                      </a:cubicBezTo>
                      <a:cubicBezTo>
                        <a:pt x="223" y="50"/>
                        <a:pt x="173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9" y="91"/>
                        <a:pt x="149" y="111"/>
                      </a:cubicBezTo>
                      <a:cubicBezTo>
                        <a:pt x="149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5" name="Freeform 94">
                  <a:extLst>
                    <a:ext uri="{FF2B5EF4-FFF2-40B4-BE49-F238E27FC236}">
                      <a16:creationId xmlns:a16="http://schemas.microsoft.com/office/drawing/2014/main" id="{39226A91-3ABD-4F78-65BA-C19C2C4145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4429" y="3356209"/>
                  <a:ext cx="108483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6" name="Freeform 95">
                  <a:extLst>
                    <a:ext uri="{FF2B5EF4-FFF2-40B4-BE49-F238E27FC236}">
                      <a16:creationId xmlns:a16="http://schemas.microsoft.com/office/drawing/2014/main" id="{C20CDB4C-315F-00FB-03CF-D19EE5C5DAC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4429" y="3269402"/>
                  <a:ext cx="108483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5 h 223"/>
                    <a:gd name="T12" fmla="*/ 216 w 372"/>
                    <a:gd name="T13" fmla="*/ 75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5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5"/>
                        <a:pt x="372" y="75"/>
                        <a:pt x="372" y="75"/>
                      </a:cubicBezTo>
                      <a:cubicBezTo>
                        <a:pt x="216" y="75"/>
                        <a:pt x="216" y="75"/>
                        <a:pt x="216" y="75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5"/>
                        <a:pt x="111" y="75"/>
                      </a:cubicBezTo>
                      <a:cubicBezTo>
                        <a:pt x="132" y="75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7" name="Freeform 96">
                  <a:extLst>
                    <a:ext uri="{FF2B5EF4-FFF2-40B4-BE49-F238E27FC236}">
                      <a16:creationId xmlns:a16="http://schemas.microsoft.com/office/drawing/2014/main" id="{F6150DF3-6050-8D24-0E17-BD6F4FBE5D1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4429" y="3182920"/>
                  <a:ext cx="108483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1 h 223"/>
                    <a:gd name="T4" fmla="*/ 111 w 372"/>
                    <a:gd name="T5" fmla="*/ 223 h 223"/>
                    <a:gd name="T6" fmla="*/ 216 w 372"/>
                    <a:gd name="T7" fmla="*/ 148 h 223"/>
                    <a:gd name="T8" fmla="*/ 372 w 372"/>
                    <a:gd name="T9" fmla="*/ 148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8 h 223"/>
                    <a:gd name="T18" fmla="*/ 74 w 372"/>
                    <a:gd name="T19" fmla="*/ 111 h 223"/>
                    <a:gd name="T20" fmla="*/ 111 w 372"/>
                    <a:gd name="T21" fmla="*/ 74 h 223"/>
                    <a:gd name="T22" fmla="*/ 148 w 372"/>
                    <a:gd name="T23" fmla="*/ 111 h 223"/>
                    <a:gd name="T24" fmla="*/ 11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1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8"/>
                      </a:cubicBezTo>
                      <a:cubicBezTo>
                        <a:pt x="372" y="148"/>
                        <a:pt x="372" y="148"/>
                        <a:pt x="372" y="148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8"/>
                      </a:moveTo>
                      <a:cubicBezTo>
                        <a:pt x="91" y="148"/>
                        <a:pt x="74" y="132"/>
                        <a:pt x="74" y="111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1"/>
                      </a:cubicBezTo>
                      <a:cubicBezTo>
                        <a:pt x="148" y="132"/>
                        <a:pt x="132" y="148"/>
                        <a:pt x="11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8" name="Freeform 97">
                  <a:extLst>
                    <a:ext uri="{FF2B5EF4-FFF2-40B4-BE49-F238E27FC236}">
                      <a16:creationId xmlns:a16="http://schemas.microsoft.com/office/drawing/2014/main" id="{0058E431-B612-B877-E967-4A09A1C025F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24429" y="3096110"/>
                  <a:ext cx="108483" cy="64998"/>
                </a:xfrm>
                <a:custGeom>
                  <a:avLst/>
                  <a:gdLst>
                    <a:gd name="T0" fmla="*/ 111 w 372"/>
                    <a:gd name="T1" fmla="*/ 0 h 223"/>
                    <a:gd name="T2" fmla="*/ 0 w 372"/>
                    <a:gd name="T3" fmla="*/ 112 h 223"/>
                    <a:gd name="T4" fmla="*/ 111 w 372"/>
                    <a:gd name="T5" fmla="*/ 223 h 223"/>
                    <a:gd name="T6" fmla="*/ 216 w 372"/>
                    <a:gd name="T7" fmla="*/ 149 h 223"/>
                    <a:gd name="T8" fmla="*/ 372 w 372"/>
                    <a:gd name="T9" fmla="*/ 149 h 223"/>
                    <a:gd name="T10" fmla="*/ 372 w 372"/>
                    <a:gd name="T11" fmla="*/ 74 h 223"/>
                    <a:gd name="T12" fmla="*/ 216 w 372"/>
                    <a:gd name="T13" fmla="*/ 74 h 223"/>
                    <a:gd name="T14" fmla="*/ 111 w 372"/>
                    <a:gd name="T15" fmla="*/ 0 h 223"/>
                    <a:gd name="T16" fmla="*/ 111 w 372"/>
                    <a:gd name="T17" fmla="*/ 149 h 223"/>
                    <a:gd name="T18" fmla="*/ 74 w 372"/>
                    <a:gd name="T19" fmla="*/ 112 h 223"/>
                    <a:gd name="T20" fmla="*/ 111 w 372"/>
                    <a:gd name="T21" fmla="*/ 74 h 223"/>
                    <a:gd name="T22" fmla="*/ 148 w 372"/>
                    <a:gd name="T23" fmla="*/ 112 h 223"/>
                    <a:gd name="T24" fmla="*/ 11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111" y="0"/>
                      </a:moveTo>
                      <a:cubicBezTo>
                        <a:pt x="50" y="0"/>
                        <a:pt x="0" y="50"/>
                        <a:pt x="0" y="112"/>
                      </a:cubicBezTo>
                      <a:cubicBezTo>
                        <a:pt x="0" y="173"/>
                        <a:pt x="50" y="223"/>
                        <a:pt x="111" y="223"/>
                      </a:cubicBezTo>
                      <a:cubicBezTo>
                        <a:pt x="160" y="223"/>
                        <a:pt x="201" y="192"/>
                        <a:pt x="216" y="149"/>
                      </a:cubicBezTo>
                      <a:cubicBezTo>
                        <a:pt x="372" y="149"/>
                        <a:pt x="372" y="149"/>
                        <a:pt x="372" y="149"/>
                      </a:cubicBezTo>
                      <a:cubicBezTo>
                        <a:pt x="372" y="74"/>
                        <a:pt x="372" y="74"/>
                        <a:pt x="372" y="74"/>
                      </a:cubicBezTo>
                      <a:cubicBezTo>
                        <a:pt x="216" y="74"/>
                        <a:pt x="216" y="74"/>
                        <a:pt x="216" y="74"/>
                      </a:cubicBezTo>
                      <a:cubicBezTo>
                        <a:pt x="201" y="31"/>
                        <a:pt x="160" y="0"/>
                        <a:pt x="111" y="0"/>
                      </a:cubicBezTo>
                      <a:close/>
                      <a:moveTo>
                        <a:pt x="111" y="149"/>
                      </a:moveTo>
                      <a:cubicBezTo>
                        <a:pt x="91" y="149"/>
                        <a:pt x="74" y="132"/>
                        <a:pt x="74" y="112"/>
                      </a:cubicBezTo>
                      <a:cubicBezTo>
                        <a:pt x="74" y="91"/>
                        <a:pt x="91" y="74"/>
                        <a:pt x="111" y="74"/>
                      </a:cubicBezTo>
                      <a:cubicBezTo>
                        <a:pt x="132" y="74"/>
                        <a:pt x="148" y="91"/>
                        <a:pt x="148" y="112"/>
                      </a:cubicBezTo>
                      <a:cubicBezTo>
                        <a:pt x="148" y="132"/>
                        <a:pt x="132" y="149"/>
                        <a:pt x="11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299" name="Freeform 98">
                  <a:extLst>
                    <a:ext uri="{FF2B5EF4-FFF2-40B4-BE49-F238E27FC236}">
                      <a16:creationId xmlns:a16="http://schemas.microsoft.com/office/drawing/2014/main" id="{18DD8135-24EE-8989-DBDF-B5CFDE24A1C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958588" y="3475409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9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0" name="Freeform 99">
                  <a:extLst>
                    <a:ext uri="{FF2B5EF4-FFF2-40B4-BE49-F238E27FC236}">
                      <a16:creationId xmlns:a16="http://schemas.microsoft.com/office/drawing/2014/main" id="{6114F141-0228-F7EE-3DFF-3AC63B92431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71622" y="3475409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5 w 223"/>
                    <a:gd name="T5" fmla="*/ 0 h 409"/>
                    <a:gd name="T6" fmla="*/ 75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5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75" y="193"/>
                        <a:pt x="75" y="193"/>
                        <a:pt x="75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5" y="318"/>
                        <a:pt x="75" y="298"/>
                      </a:cubicBezTo>
                      <a:cubicBezTo>
                        <a:pt x="75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1" name="Freeform 100">
                  <a:extLst>
                    <a:ext uri="{FF2B5EF4-FFF2-40B4-BE49-F238E27FC236}">
                      <a16:creationId xmlns:a16="http://schemas.microsoft.com/office/drawing/2014/main" id="{30DBF802-5418-BAFF-1273-63A6EE1D12F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84984" y="3475409"/>
                  <a:ext cx="65115" cy="119090"/>
                </a:xfrm>
                <a:custGeom>
                  <a:avLst/>
                  <a:gdLst>
                    <a:gd name="T0" fmla="*/ 148 w 223"/>
                    <a:gd name="T1" fmla="*/ 193 h 409"/>
                    <a:gd name="T2" fmla="*/ 148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1 w 223"/>
                    <a:gd name="T11" fmla="*/ 409 h 409"/>
                    <a:gd name="T12" fmla="*/ 223 w 223"/>
                    <a:gd name="T13" fmla="*/ 298 h 409"/>
                    <a:gd name="T14" fmla="*/ 148 w 223"/>
                    <a:gd name="T15" fmla="*/ 193 h 409"/>
                    <a:gd name="T16" fmla="*/ 111 w 223"/>
                    <a:gd name="T17" fmla="*/ 335 h 409"/>
                    <a:gd name="T18" fmla="*/ 74 w 223"/>
                    <a:gd name="T19" fmla="*/ 298 h 409"/>
                    <a:gd name="T20" fmla="*/ 111 w 223"/>
                    <a:gd name="T21" fmla="*/ 261 h 409"/>
                    <a:gd name="T22" fmla="*/ 148 w 223"/>
                    <a:gd name="T23" fmla="*/ 298 h 409"/>
                    <a:gd name="T24" fmla="*/ 111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8" y="193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1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8" y="193"/>
                      </a:cubicBezTo>
                      <a:close/>
                      <a:moveTo>
                        <a:pt x="111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1" y="261"/>
                      </a:cubicBezTo>
                      <a:cubicBezTo>
                        <a:pt x="132" y="261"/>
                        <a:pt x="148" y="277"/>
                        <a:pt x="148" y="298"/>
                      </a:cubicBezTo>
                      <a:cubicBezTo>
                        <a:pt x="148" y="318"/>
                        <a:pt x="132" y="335"/>
                        <a:pt x="111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2" name="Freeform 101">
                  <a:extLst>
                    <a:ext uri="{FF2B5EF4-FFF2-40B4-BE49-F238E27FC236}">
                      <a16:creationId xmlns:a16="http://schemas.microsoft.com/office/drawing/2014/main" id="{76108C8E-B2F1-52E0-D60C-B9BD513181B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98027" y="3475408"/>
                  <a:ext cx="65115" cy="119090"/>
                </a:xfrm>
                <a:custGeom>
                  <a:avLst/>
                  <a:gdLst>
                    <a:gd name="T0" fmla="*/ 149 w 223"/>
                    <a:gd name="T1" fmla="*/ 193 h 409"/>
                    <a:gd name="T2" fmla="*/ 149 w 223"/>
                    <a:gd name="T3" fmla="*/ 0 h 409"/>
                    <a:gd name="T4" fmla="*/ 74 w 223"/>
                    <a:gd name="T5" fmla="*/ 0 h 409"/>
                    <a:gd name="T6" fmla="*/ 74 w 223"/>
                    <a:gd name="T7" fmla="*/ 193 h 409"/>
                    <a:gd name="T8" fmla="*/ 0 w 223"/>
                    <a:gd name="T9" fmla="*/ 298 h 409"/>
                    <a:gd name="T10" fmla="*/ 112 w 223"/>
                    <a:gd name="T11" fmla="*/ 409 h 409"/>
                    <a:gd name="T12" fmla="*/ 223 w 223"/>
                    <a:gd name="T13" fmla="*/ 298 h 409"/>
                    <a:gd name="T14" fmla="*/ 149 w 223"/>
                    <a:gd name="T15" fmla="*/ 193 h 409"/>
                    <a:gd name="T16" fmla="*/ 112 w 223"/>
                    <a:gd name="T17" fmla="*/ 335 h 409"/>
                    <a:gd name="T18" fmla="*/ 74 w 223"/>
                    <a:gd name="T19" fmla="*/ 298 h 409"/>
                    <a:gd name="T20" fmla="*/ 112 w 223"/>
                    <a:gd name="T21" fmla="*/ 261 h 409"/>
                    <a:gd name="T22" fmla="*/ 149 w 223"/>
                    <a:gd name="T23" fmla="*/ 298 h 409"/>
                    <a:gd name="T24" fmla="*/ 112 w 223"/>
                    <a:gd name="T25" fmla="*/ 33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23" h="409">
                      <a:moveTo>
                        <a:pt x="149" y="193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74" y="0"/>
                        <a:pt x="74" y="0"/>
                        <a:pt x="74" y="0"/>
                      </a:cubicBezTo>
                      <a:cubicBezTo>
                        <a:pt x="74" y="193"/>
                        <a:pt x="74" y="193"/>
                        <a:pt x="74" y="193"/>
                      </a:cubicBezTo>
                      <a:cubicBezTo>
                        <a:pt x="31" y="208"/>
                        <a:pt x="0" y="249"/>
                        <a:pt x="0" y="298"/>
                      </a:cubicBezTo>
                      <a:cubicBezTo>
                        <a:pt x="0" y="359"/>
                        <a:pt x="50" y="409"/>
                        <a:pt x="112" y="409"/>
                      </a:cubicBezTo>
                      <a:cubicBezTo>
                        <a:pt x="173" y="409"/>
                        <a:pt x="223" y="359"/>
                        <a:pt x="223" y="298"/>
                      </a:cubicBezTo>
                      <a:cubicBezTo>
                        <a:pt x="223" y="249"/>
                        <a:pt x="192" y="208"/>
                        <a:pt x="149" y="193"/>
                      </a:cubicBezTo>
                      <a:close/>
                      <a:moveTo>
                        <a:pt x="112" y="335"/>
                      </a:moveTo>
                      <a:cubicBezTo>
                        <a:pt x="91" y="335"/>
                        <a:pt x="74" y="318"/>
                        <a:pt x="74" y="298"/>
                      </a:cubicBezTo>
                      <a:cubicBezTo>
                        <a:pt x="74" y="277"/>
                        <a:pt x="91" y="261"/>
                        <a:pt x="112" y="261"/>
                      </a:cubicBezTo>
                      <a:cubicBezTo>
                        <a:pt x="132" y="261"/>
                        <a:pt x="149" y="277"/>
                        <a:pt x="149" y="298"/>
                      </a:cubicBezTo>
                      <a:cubicBezTo>
                        <a:pt x="149" y="318"/>
                        <a:pt x="132" y="335"/>
                        <a:pt x="112" y="33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3" name="Freeform 102">
                  <a:extLst>
                    <a:ext uri="{FF2B5EF4-FFF2-40B4-BE49-F238E27FC236}">
                      <a16:creationId xmlns:a16="http://schemas.microsoft.com/office/drawing/2014/main" id="{35CFDABD-2234-7A35-3F93-7A9D4F8A0AE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88703" y="3096113"/>
                  <a:ext cx="108595" cy="64998"/>
                </a:xfrm>
                <a:custGeom>
                  <a:avLst/>
                  <a:gdLst>
                    <a:gd name="T0" fmla="*/ 261 w 372"/>
                    <a:gd name="T1" fmla="*/ 223 h 223"/>
                    <a:gd name="T2" fmla="*/ 372 w 372"/>
                    <a:gd name="T3" fmla="*/ 112 h 223"/>
                    <a:gd name="T4" fmla="*/ 261 w 372"/>
                    <a:gd name="T5" fmla="*/ 0 h 223"/>
                    <a:gd name="T6" fmla="*/ 156 w 372"/>
                    <a:gd name="T7" fmla="*/ 74 h 223"/>
                    <a:gd name="T8" fmla="*/ 0 w 372"/>
                    <a:gd name="T9" fmla="*/ 74 h 223"/>
                    <a:gd name="T10" fmla="*/ 0 w 372"/>
                    <a:gd name="T11" fmla="*/ 149 h 223"/>
                    <a:gd name="T12" fmla="*/ 156 w 372"/>
                    <a:gd name="T13" fmla="*/ 149 h 223"/>
                    <a:gd name="T14" fmla="*/ 261 w 372"/>
                    <a:gd name="T15" fmla="*/ 223 h 223"/>
                    <a:gd name="T16" fmla="*/ 261 w 372"/>
                    <a:gd name="T17" fmla="*/ 74 h 223"/>
                    <a:gd name="T18" fmla="*/ 298 w 372"/>
                    <a:gd name="T19" fmla="*/ 112 h 223"/>
                    <a:gd name="T20" fmla="*/ 261 w 372"/>
                    <a:gd name="T21" fmla="*/ 149 h 223"/>
                    <a:gd name="T22" fmla="*/ 224 w 372"/>
                    <a:gd name="T23" fmla="*/ 112 h 223"/>
                    <a:gd name="T24" fmla="*/ 261 w 372"/>
                    <a:gd name="T25" fmla="*/ 74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223"/>
                      </a:move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lose/>
                      <a:moveTo>
                        <a:pt x="261" y="74"/>
                      </a:moveTo>
                      <a:cubicBezTo>
                        <a:pt x="281" y="74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4" name="Freeform 103">
                  <a:extLst>
                    <a:ext uri="{FF2B5EF4-FFF2-40B4-BE49-F238E27FC236}">
                      <a16:creationId xmlns:a16="http://schemas.microsoft.com/office/drawing/2014/main" id="{9888CC8C-2937-3944-600C-F7C8C1D3BD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88703" y="3182923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8 h 223"/>
                    <a:gd name="T8" fmla="*/ 156 w 372"/>
                    <a:gd name="T9" fmla="*/ 148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8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156" y="148"/>
                        <a:pt x="156" y="148"/>
                        <a:pt x="156" y="148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8"/>
                      </a:moveTo>
                      <a:cubicBezTo>
                        <a:pt x="240" y="148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8"/>
                        <a:pt x="261" y="148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5" name="Freeform 104">
                  <a:extLst>
                    <a:ext uri="{FF2B5EF4-FFF2-40B4-BE49-F238E27FC236}">
                      <a16:creationId xmlns:a16="http://schemas.microsoft.com/office/drawing/2014/main" id="{E84516EC-B78F-6022-43D6-19ECED2E8F4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88703" y="3269405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5 h 223"/>
                    <a:gd name="T4" fmla="*/ 0 w 372"/>
                    <a:gd name="T5" fmla="*/ 75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2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2 h 223"/>
                    <a:gd name="T20" fmla="*/ 261 w 372"/>
                    <a:gd name="T21" fmla="*/ 75 h 223"/>
                    <a:gd name="T22" fmla="*/ 298 w 372"/>
                    <a:gd name="T23" fmla="*/ 112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2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2"/>
                      </a:cubicBezTo>
                      <a:cubicBezTo>
                        <a:pt x="224" y="91"/>
                        <a:pt x="240" y="75"/>
                        <a:pt x="261" y="75"/>
                      </a:cubicBezTo>
                      <a:cubicBezTo>
                        <a:pt x="281" y="75"/>
                        <a:pt x="298" y="91"/>
                        <a:pt x="298" y="112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6" name="Freeform 105">
                  <a:extLst>
                    <a:ext uri="{FF2B5EF4-FFF2-40B4-BE49-F238E27FC236}">
                      <a16:creationId xmlns:a16="http://schemas.microsoft.com/office/drawing/2014/main" id="{A1C7E4A4-492C-2A31-29CB-259855C0029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88703" y="3356212"/>
                  <a:ext cx="108595" cy="64998"/>
                </a:xfrm>
                <a:custGeom>
                  <a:avLst/>
                  <a:gdLst>
                    <a:gd name="T0" fmla="*/ 261 w 372"/>
                    <a:gd name="T1" fmla="*/ 0 h 223"/>
                    <a:gd name="T2" fmla="*/ 156 w 372"/>
                    <a:gd name="T3" fmla="*/ 74 h 223"/>
                    <a:gd name="T4" fmla="*/ 0 w 372"/>
                    <a:gd name="T5" fmla="*/ 74 h 223"/>
                    <a:gd name="T6" fmla="*/ 0 w 372"/>
                    <a:gd name="T7" fmla="*/ 149 h 223"/>
                    <a:gd name="T8" fmla="*/ 156 w 372"/>
                    <a:gd name="T9" fmla="*/ 149 h 223"/>
                    <a:gd name="T10" fmla="*/ 261 w 372"/>
                    <a:gd name="T11" fmla="*/ 223 h 223"/>
                    <a:gd name="T12" fmla="*/ 372 w 372"/>
                    <a:gd name="T13" fmla="*/ 111 h 223"/>
                    <a:gd name="T14" fmla="*/ 261 w 372"/>
                    <a:gd name="T15" fmla="*/ 0 h 223"/>
                    <a:gd name="T16" fmla="*/ 261 w 372"/>
                    <a:gd name="T17" fmla="*/ 149 h 223"/>
                    <a:gd name="T18" fmla="*/ 224 w 372"/>
                    <a:gd name="T19" fmla="*/ 111 h 223"/>
                    <a:gd name="T20" fmla="*/ 261 w 372"/>
                    <a:gd name="T21" fmla="*/ 74 h 223"/>
                    <a:gd name="T22" fmla="*/ 298 w 372"/>
                    <a:gd name="T23" fmla="*/ 111 h 223"/>
                    <a:gd name="T24" fmla="*/ 261 w 372"/>
                    <a:gd name="T25" fmla="*/ 149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2" h="223">
                      <a:moveTo>
                        <a:pt x="261" y="0"/>
                      </a:moveTo>
                      <a:cubicBezTo>
                        <a:pt x="212" y="0"/>
                        <a:pt x="171" y="31"/>
                        <a:pt x="156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149"/>
                        <a:pt x="0" y="149"/>
                        <a:pt x="0" y="149"/>
                      </a:cubicBezTo>
                      <a:cubicBezTo>
                        <a:pt x="156" y="149"/>
                        <a:pt x="156" y="149"/>
                        <a:pt x="156" y="149"/>
                      </a:cubicBezTo>
                      <a:cubicBezTo>
                        <a:pt x="171" y="192"/>
                        <a:pt x="212" y="223"/>
                        <a:pt x="261" y="223"/>
                      </a:cubicBezTo>
                      <a:cubicBezTo>
                        <a:pt x="322" y="223"/>
                        <a:pt x="372" y="173"/>
                        <a:pt x="372" y="111"/>
                      </a:cubicBezTo>
                      <a:cubicBezTo>
                        <a:pt x="372" y="50"/>
                        <a:pt x="322" y="0"/>
                        <a:pt x="261" y="0"/>
                      </a:cubicBezTo>
                      <a:close/>
                      <a:moveTo>
                        <a:pt x="261" y="149"/>
                      </a:moveTo>
                      <a:cubicBezTo>
                        <a:pt x="240" y="149"/>
                        <a:pt x="224" y="132"/>
                        <a:pt x="224" y="111"/>
                      </a:cubicBezTo>
                      <a:cubicBezTo>
                        <a:pt x="224" y="91"/>
                        <a:pt x="240" y="74"/>
                        <a:pt x="261" y="74"/>
                      </a:cubicBezTo>
                      <a:cubicBezTo>
                        <a:pt x="281" y="74"/>
                        <a:pt x="298" y="91"/>
                        <a:pt x="298" y="111"/>
                      </a:cubicBezTo>
                      <a:cubicBezTo>
                        <a:pt x="298" y="132"/>
                        <a:pt x="281" y="149"/>
                        <a:pt x="261" y="14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7" name="Freeform 106">
                  <a:extLst>
                    <a:ext uri="{FF2B5EF4-FFF2-40B4-BE49-F238E27FC236}">
                      <a16:creationId xmlns:a16="http://schemas.microsoft.com/office/drawing/2014/main" id="{2597E642-463C-E5EF-7FCD-4318151B6911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9"/>
                  </p:custDataLst>
                </p:nvPr>
              </p:nvSpPr>
              <p:spPr bwMode="auto">
                <a:xfrm>
                  <a:off x="698027" y="3106909"/>
                  <a:ext cx="325676" cy="303502"/>
                </a:xfrm>
                <a:custGeom>
                  <a:avLst/>
                  <a:gdLst>
                    <a:gd name="T0" fmla="*/ 78 w 1116"/>
                    <a:gd name="T1" fmla="*/ 333 h 1042"/>
                    <a:gd name="T2" fmla="*/ 79 w 1116"/>
                    <a:gd name="T3" fmla="*/ 635 h 1042"/>
                    <a:gd name="T4" fmla="*/ 150 w 1116"/>
                    <a:gd name="T5" fmla="*/ 799 h 1042"/>
                    <a:gd name="T6" fmla="*/ 372 w 1116"/>
                    <a:gd name="T7" fmla="*/ 1042 h 1042"/>
                    <a:gd name="T8" fmla="*/ 744 w 1116"/>
                    <a:gd name="T9" fmla="*/ 1042 h 1042"/>
                    <a:gd name="T10" fmla="*/ 966 w 1116"/>
                    <a:gd name="T11" fmla="*/ 799 h 1042"/>
                    <a:gd name="T12" fmla="*/ 1037 w 1116"/>
                    <a:gd name="T13" fmla="*/ 635 h 1042"/>
                    <a:gd name="T14" fmla="*/ 1038 w 1116"/>
                    <a:gd name="T15" fmla="*/ 333 h 1042"/>
                    <a:gd name="T16" fmla="*/ 878 w 1116"/>
                    <a:gd name="T17" fmla="*/ 114 h 1042"/>
                    <a:gd name="T18" fmla="*/ 558 w 1116"/>
                    <a:gd name="T19" fmla="*/ 76 h 1042"/>
                    <a:gd name="T20" fmla="*/ 238 w 1116"/>
                    <a:gd name="T21" fmla="*/ 114 h 1042"/>
                    <a:gd name="T22" fmla="*/ 707 w 1116"/>
                    <a:gd name="T23" fmla="*/ 75 h 1042"/>
                    <a:gd name="T24" fmla="*/ 707 w 1116"/>
                    <a:gd name="T25" fmla="*/ 298 h 1042"/>
                    <a:gd name="T26" fmla="*/ 892 w 1116"/>
                    <a:gd name="T27" fmla="*/ 193 h 1042"/>
                    <a:gd name="T28" fmla="*/ 856 w 1116"/>
                    <a:gd name="T29" fmla="*/ 409 h 1042"/>
                    <a:gd name="T30" fmla="*/ 1008 w 1116"/>
                    <a:gd name="T31" fmla="*/ 404 h 1042"/>
                    <a:gd name="T32" fmla="*/ 976 w 1116"/>
                    <a:gd name="T33" fmla="*/ 585 h 1042"/>
                    <a:gd name="T34" fmla="*/ 959 w 1116"/>
                    <a:gd name="T35" fmla="*/ 636 h 1042"/>
                    <a:gd name="T36" fmla="*/ 945 w 1116"/>
                    <a:gd name="T37" fmla="*/ 722 h 1042"/>
                    <a:gd name="T38" fmla="*/ 744 w 1116"/>
                    <a:gd name="T39" fmla="*/ 670 h 1042"/>
                    <a:gd name="T40" fmla="*/ 744 w 1116"/>
                    <a:gd name="T41" fmla="*/ 967 h 1042"/>
                    <a:gd name="T42" fmla="*/ 595 w 1116"/>
                    <a:gd name="T43" fmla="*/ 186 h 1042"/>
                    <a:gd name="T44" fmla="*/ 224 w 1116"/>
                    <a:gd name="T45" fmla="*/ 193 h 1042"/>
                    <a:gd name="T46" fmla="*/ 409 w 1116"/>
                    <a:gd name="T47" fmla="*/ 298 h 1042"/>
                    <a:gd name="T48" fmla="*/ 409 w 1116"/>
                    <a:gd name="T49" fmla="*/ 75 h 1042"/>
                    <a:gd name="T50" fmla="*/ 521 w 1116"/>
                    <a:gd name="T51" fmla="*/ 819 h 1042"/>
                    <a:gd name="T52" fmla="*/ 223 w 1116"/>
                    <a:gd name="T53" fmla="*/ 819 h 1042"/>
                    <a:gd name="T54" fmla="*/ 372 w 1116"/>
                    <a:gd name="T55" fmla="*/ 595 h 1042"/>
                    <a:gd name="T56" fmla="*/ 149 w 1116"/>
                    <a:gd name="T57" fmla="*/ 670 h 1042"/>
                    <a:gd name="T58" fmla="*/ 175 w 1116"/>
                    <a:gd name="T59" fmla="*/ 601 h 1042"/>
                    <a:gd name="T60" fmla="*/ 74 w 1116"/>
                    <a:gd name="T61" fmla="*/ 484 h 1042"/>
                    <a:gd name="T62" fmla="*/ 260 w 1116"/>
                    <a:gd name="T63" fmla="*/ 484 h 1042"/>
                    <a:gd name="T64" fmla="*/ 149 w 1116"/>
                    <a:gd name="T65" fmla="*/ 298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116" h="1042">
                      <a:moveTo>
                        <a:pt x="74" y="298"/>
                      </a:moveTo>
                      <a:cubicBezTo>
                        <a:pt x="74" y="310"/>
                        <a:pt x="76" y="321"/>
                        <a:pt x="78" y="333"/>
                      </a:cubicBezTo>
                      <a:cubicBezTo>
                        <a:pt x="30" y="367"/>
                        <a:pt x="0" y="424"/>
                        <a:pt x="0" y="484"/>
                      </a:cubicBezTo>
                      <a:cubicBezTo>
                        <a:pt x="0" y="544"/>
                        <a:pt x="30" y="601"/>
                        <a:pt x="79" y="635"/>
                      </a:cubicBezTo>
                      <a:cubicBezTo>
                        <a:pt x="76" y="647"/>
                        <a:pt x="74" y="658"/>
                        <a:pt x="74" y="670"/>
                      </a:cubicBezTo>
                      <a:cubicBezTo>
                        <a:pt x="74" y="724"/>
                        <a:pt x="104" y="773"/>
                        <a:pt x="150" y="799"/>
                      </a:cubicBezTo>
                      <a:cubicBezTo>
                        <a:pt x="149" y="806"/>
                        <a:pt x="149" y="812"/>
                        <a:pt x="149" y="819"/>
                      </a:cubicBezTo>
                      <a:cubicBezTo>
                        <a:pt x="149" y="942"/>
                        <a:pt x="249" y="1042"/>
                        <a:pt x="372" y="1042"/>
                      </a:cubicBezTo>
                      <a:cubicBezTo>
                        <a:pt x="450" y="1042"/>
                        <a:pt x="518" y="1002"/>
                        <a:pt x="558" y="942"/>
                      </a:cubicBezTo>
                      <a:cubicBezTo>
                        <a:pt x="598" y="1002"/>
                        <a:pt x="666" y="1042"/>
                        <a:pt x="744" y="1042"/>
                      </a:cubicBezTo>
                      <a:cubicBezTo>
                        <a:pt x="867" y="1042"/>
                        <a:pt x="967" y="942"/>
                        <a:pt x="967" y="819"/>
                      </a:cubicBezTo>
                      <a:cubicBezTo>
                        <a:pt x="967" y="812"/>
                        <a:pt x="967" y="806"/>
                        <a:pt x="966" y="799"/>
                      </a:cubicBezTo>
                      <a:cubicBezTo>
                        <a:pt x="1012" y="773"/>
                        <a:pt x="1042" y="724"/>
                        <a:pt x="1042" y="670"/>
                      </a:cubicBezTo>
                      <a:cubicBezTo>
                        <a:pt x="1042" y="658"/>
                        <a:pt x="1040" y="647"/>
                        <a:pt x="1037" y="635"/>
                      </a:cubicBezTo>
                      <a:cubicBezTo>
                        <a:pt x="1086" y="601"/>
                        <a:pt x="1116" y="544"/>
                        <a:pt x="1116" y="484"/>
                      </a:cubicBezTo>
                      <a:cubicBezTo>
                        <a:pt x="1116" y="424"/>
                        <a:pt x="1086" y="367"/>
                        <a:pt x="1038" y="333"/>
                      </a:cubicBezTo>
                      <a:cubicBezTo>
                        <a:pt x="1040" y="321"/>
                        <a:pt x="1042" y="310"/>
                        <a:pt x="1042" y="298"/>
                      </a:cubicBezTo>
                      <a:cubicBezTo>
                        <a:pt x="1042" y="203"/>
                        <a:pt x="970" y="125"/>
                        <a:pt x="878" y="114"/>
                      </a:cubicBezTo>
                      <a:cubicBezTo>
                        <a:pt x="850" y="47"/>
                        <a:pt x="784" y="0"/>
                        <a:pt x="707" y="0"/>
                      </a:cubicBezTo>
                      <a:cubicBezTo>
                        <a:pt x="646" y="0"/>
                        <a:pt x="592" y="30"/>
                        <a:pt x="558" y="76"/>
                      </a:cubicBezTo>
                      <a:cubicBezTo>
                        <a:pt x="524" y="30"/>
                        <a:pt x="470" y="0"/>
                        <a:pt x="409" y="0"/>
                      </a:cubicBezTo>
                      <a:cubicBezTo>
                        <a:pt x="332" y="0"/>
                        <a:pt x="266" y="47"/>
                        <a:pt x="238" y="114"/>
                      </a:cubicBezTo>
                      <a:cubicBezTo>
                        <a:pt x="146" y="125"/>
                        <a:pt x="74" y="203"/>
                        <a:pt x="74" y="298"/>
                      </a:cubicBezTo>
                      <a:close/>
                      <a:moveTo>
                        <a:pt x="707" y="75"/>
                      </a:moveTo>
                      <a:cubicBezTo>
                        <a:pt x="768" y="75"/>
                        <a:pt x="818" y="125"/>
                        <a:pt x="818" y="186"/>
                      </a:cubicBezTo>
                      <a:cubicBezTo>
                        <a:pt x="818" y="248"/>
                        <a:pt x="768" y="298"/>
                        <a:pt x="707" y="298"/>
                      </a:cubicBezTo>
                      <a:cubicBezTo>
                        <a:pt x="707" y="372"/>
                        <a:pt x="707" y="372"/>
                        <a:pt x="707" y="372"/>
                      </a:cubicBezTo>
                      <a:cubicBezTo>
                        <a:pt x="807" y="372"/>
                        <a:pt x="889" y="292"/>
                        <a:pt x="892" y="193"/>
                      </a:cubicBezTo>
                      <a:cubicBezTo>
                        <a:pt x="936" y="208"/>
                        <a:pt x="967" y="249"/>
                        <a:pt x="967" y="298"/>
                      </a:cubicBezTo>
                      <a:cubicBezTo>
                        <a:pt x="967" y="359"/>
                        <a:pt x="917" y="409"/>
                        <a:pt x="856" y="409"/>
                      </a:cubicBezTo>
                      <a:cubicBezTo>
                        <a:pt x="856" y="484"/>
                        <a:pt x="856" y="484"/>
                        <a:pt x="856" y="484"/>
                      </a:cubicBezTo>
                      <a:cubicBezTo>
                        <a:pt x="919" y="484"/>
                        <a:pt x="974" y="452"/>
                        <a:pt x="1008" y="404"/>
                      </a:cubicBezTo>
                      <a:cubicBezTo>
                        <a:pt x="1029" y="425"/>
                        <a:pt x="1042" y="453"/>
                        <a:pt x="1042" y="484"/>
                      </a:cubicBezTo>
                      <a:cubicBezTo>
                        <a:pt x="1042" y="527"/>
                        <a:pt x="1016" y="567"/>
                        <a:pt x="976" y="585"/>
                      </a:cubicBezTo>
                      <a:cubicBezTo>
                        <a:pt x="941" y="601"/>
                        <a:pt x="941" y="601"/>
                        <a:pt x="941" y="601"/>
                      </a:cubicBezTo>
                      <a:cubicBezTo>
                        <a:pt x="959" y="636"/>
                        <a:pt x="959" y="636"/>
                        <a:pt x="959" y="636"/>
                      </a:cubicBezTo>
                      <a:cubicBezTo>
                        <a:pt x="964" y="647"/>
                        <a:pt x="967" y="659"/>
                        <a:pt x="967" y="670"/>
                      </a:cubicBezTo>
                      <a:cubicBezTo>
                        <a:pt x="967" y="690"/>
                        <a:pt x="958" y="708"/>
                        <a:pt x="945" y="722"/>
                      </a:cubicBezTo>
                      <a:cubicBezTo>
                        <a:pt x="909" y="647"/>
                        <a:pt x="832" y="595"/>
                        <a:pt x="744" y="595"/>
                      </a:cubicBezTo>
                      <a:cubicBezTo>
                        <a:pt x="744" y="670"/>
                        <a:pt x="744" y="670"/>
                        <a:pt x="744" y="670"/>
                      </a:cubicBezTo>
                      <a:cubicBezTo>
                        <a:pt x="826" y="670"/>
                        <a:pt x="893" y="737"/>
                        <a:pt x="893" y="819"/>
                      </a:cubicBezTo>
                      <a:cubicBezTo>
                        <a:pt x="893" y="901"/>
                        <a:pt x="826" y="967"/>
                        <a:pt x="744" y="967"/>
                      </a:cubicBezTo>
                      <a:cubicBezTo>
                        <a:pt x="662" y="967"/>
                        <a:pt x="595" y="901"/>
                        <a:pt x="595" y="819"/>
                      </a:cubicBezTo>
                      <a:cubicBezTo>
                        <a:pt x="595" y="186"/>
                        <a:pt x="595" y="186"/>
                        <a:pt x="595" y="186"/>
                      </a:cubicBezTo>
                      <a:cubicBezTo>
                        <a:pt x="595" y="125"/>
                        <a:pt x="645" y="75"/>
                        <a:pt x="707" y="75"/>
                      </a:cubicBezTo>
                      <a:close/>
                      <a:moveTo>
                        <a:pt x="224" y="193"/>
                      </a:moveTo>
                      <a:cubicBezTo>
                        <a:pt x="227" y="292"/>
                        <a:pt x="309" y="372"/>
                        <a:pt x="409" y="372"/>
                      </a:cubicBezTo>
                      <a:cubicBezTo>
                        <a:pt x="409" y="298"/>
                        <a:pt x="409" y="298"/>
                        <a:pt x="409" y="298"/>
                      </a:cubicBezTo>
                      <a:cubicBezTo>
                        <a:pt x="348" y="298"/>
                        <a:pt x="298" y="248"/>
                        <a:pt x="298" y="186"/>
                      </a:cubicBezTo>
                      <a:cubicBezTo>
                        <a:pt x="298" y="125"/>
                        <a:pt x="348" y="75"/>
                        <a:pt x="409" y="75"/>
                      </a:cubicBezTo>
                      <a:cubicBezTo>
                        <a:pt x="471" y="75"/>
                        <a:pt x="521" y="125"/>
                        <a:pt x="521" y="186"/>
                      </a:cubicBezTo>
                      <a:cubicBezTo>
                        <a:pt x="521" y="819"/>
                        <a:pt x="521" y="819"/>
                        <a:pt x="521" y="819"/>
                      </a:cubicBezTo>
                      <a:cubicBezTo>
                        <a:pt x="521" y="901"/>
                        <a:pt x="454" y="967"/>
                        <a:pt x="372" y="967"/>
                      </a:cubicBezTo>
                      <a:cubicBezTo>
                        <a:pt x="290" y="967"/>
                        <a:pt x="223" y="901"/>
                        <a:pt x="223" y="819"/>
                      </a:cubicBezTo>
                      <a:cubicBezTo>
                        <a:pt x="223" y="737"/>
                        <a:pt x="290" y="670"/>
                        <a:pt x="372" y="670"/>
                      </a:cubicBezTo>
                      <a:cubicBezTo>
                        <a:pt x="372" y="595"/>
                        <a:pt x="372" y="595"/>
                        <a:pt x="372" y="595"/>
                      </a:cubicBezTo>
                      <a:cubicBezTo>
                        <a:pt x="284" y="595"/>
                        <a:pt x="207" y="647"/>
                        <a:pt x="171" y="722"/>
                      </a:cubicBezTo>
                      <a:cubicBezTo>
                        <a:pt x="158" y="708"/>
                        <a:pt x="149" y="690"/>
                        <a:pt x="149" y="670"/>
                      </a:cubicBezTo>
                      <a:cubicBezTo>
                        <a:pt x="149" y="659"/>
                        <a:pt x="152" y="647"/>
                        <a:pt x="157" y="636"/>
                      </a:cubicBezTo>
                      <a:cubicBezTo>
                        <a:pt x="175" y="601"/>
                        <a:pt x="175" y="601"/>
                        <a:pt x="175" y="601"/>
                      </a:cubicBezTo>
                      <a:cubicBezTo>
                        <a:pt x="140" y="585"/>
                        <a:pt x="140" y="585"/>
                        <a:pt x="140" y="585"/>
                      </a:cubicBezTo>
                      <a:cubicBezTo>
                        <a:pt x="100" y="567"/>
                        <a:pt x="74" y="527"/>
                        <a:pt x="74" y="484"/>
                      </a:cubicBezTo>
                      <a:cubicBezTo>
                        <a:pt x="74" y="453"/>
                        <a:pt x="87" y="425"/>
                        <a:pt x="108" y="404"/>
                      </a:cubicBezTo>
                      <a:cubicBezTo>
                        <a:pt x="142" y="452"/>
                        <a:pt x="197" y="484"/>
                        <a:pt x="260" y="484"/>
                      </a:cubicBezTo>
                      <a:cubicBezTo>
                        <a:pt x="260" y="409"/>
                        <a:pt x="260" y="409"/>
                        <a:pt x="260" y="409"/>
                      </a:cubicBezTo>
                      <a:cubicBezTo>
                        <a:pt x="199" y="409"/>
                        <a:pt x="149" y="359"/>
                        <a:pt x="149" y="298"/>
                      </a:cubicBezTo>
                      <a:cubicBezTo>
                        <a:pt x="149" y="249"/>
                        <a:pt x="180" y="208"/>
                        <a:pt x="224" y="193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>
                  <a:outerShdw blurRad="43404" algn="ctr" rotWithShape="0">
                    <a:schemeClr val="accent1">
                      <a:lumMod val="75000"/>
                      <a:alpha val="20000"/>
                    </a:schemeClr>
                  </a:outerShdw>
                </a:effectLst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  <p:sp>
              <p:nvSpPr>
                <p:cNvPr id="308" name="Freeform 107">
                  <a:extLst>
                    <a:ext uri="{FF2B5EF4-FFF2-40B4-BE49-F238E27FC236}">
                      <a16:creationId xmlns:a16="http://schemas.microsoft.com/office/drawing/2014/main" id="{9325E254-C095-3B05-6756-F85C1C02C4D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4550" y="3063510"/>
                  <a:ext cx="412637" cy="390312"/>
                </a:xfrm>
                <a:custGeom>
                  <a:avLst/>
                  <a:gdLst>
                    <a:gd name="T0" fmla="*/ 556 w 3777"/>
                    <a:gd name="T1" fmla="*/ 0 h 3579"/>
                    <a:gd name="T2" fmla="*/ 0 w 3777"/>
                    <a:gd name="T3" fmla="*/ 556 h 3579"/>
                    <a:gd name="T4" fmla="*/ 0 w 3777"/>
                    <a:gd name="T5" fmla="*/ 3579 h 3579"/>
                    <a:gd name="T6" fmla="*/ 3777 w 3777"/>
                    <a:gd name="T7" fmla="*/ 3579 h 3579"/>
                    <a:gd name="T8" fmla="*/ 3777 w 3777"/>
                    <a:gd name="T9" fmla="*/ 0 h 3579"/>
                    <a:gd name="T10" fmla="*/ 556 w 3777"/>
                    <a:gd name="T11" fmla="*/ 0 h 3579"/>
                    <a:gd name="T12" fmla="*/ 3576 w 3777"/>
                    <a:gd name="T13" fmla="*/ 3379 h 3579"/>
                    <a:gd name="T14" fmla="*/ 200 w 3777"/>
                    <a:gd name="T15" fmla="*/ 3379 h 3579"/>
                    <a:gd name="T16" fmla="*/ 200 w 3777"/>
                    <a:gd name="T17" fmla="*/ 638 h 3579"/>
                    <a:gd name="T18" fmla="*/ 638 w 3777"/>
                    <a:gd name="T19" fmla="*/ 200 h 3579"/>
                    <a:gd name="T20" fmla="*/ 3576 w 3777"/>
                    <a:gd name="T21" fmla="*/ 200 h 3579"/>
                    <a:gd name="T22" fmla="*/ 3576 w 3777"/>
                    <a:gd name="T23" fmla="*/ 3379 h 3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777" h="3579">
                      <a:moveTo>
                        <a:pt x="556" y="0"/>
                      </a:moveTo>
                      <a:lnTo>
                        <a:pt x="0" y="556"/>
                      </a:lnTo>
                      <a:lnTo>
                        <a:pt x="0" y="3579"/>
                      </a:lnTo>
                      <a:lnTo>
                        <a:pt x="3777" y="3579"/>
                      </a:lnTo>
                      <a:lnTo>
                        <a:pt x="3777" y="0"/>
                      </a:lnTo>
                      <a:lnTo>
                        <a:pt x="556" y="0"/>
                      </a:lnTo>
                      <a:close/>
                      <a:moveTo>
                        <a:pt x="3576" y="3379"/>
                      </a:moveTo>
                      <a:lnTo>
                        <a:pt x="200" y="3379"/>
                      </a:lnTo>
                      <a:lnTo>
                        <a:pt x="200" y="638"/>
                      </a:lnTo>
                      <a:lnTo>
                        <a:pt x="638" y="200"/>
                      </a:lnTo>
                      <a:lnTo>
                        <a:pt x="3576" y="200"/>
                      </a:lnTo>
                      <a:lnTo>
                        <a:pt x="3576" y="3379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ffectLst/>
              </p:spPr>
              <p:txBody>
                <a:bodyPr vert="horz" wrap="square" lIns="78127" tIns="39063" rIns="78127" bIns="39063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538"/>
                </a:p>
              </p:txBody>
            </p:sp>
          </p:grpSp>
        </p:grpSp>
      </p:grpSp>
      <p:sp>
        <p:nvSpPr>
          <p:cNvPr id="322" name="文本框 321">
            <a:extLst>
              <a:ext uri="{FF2B5EF4-FFF2-40B4-BE49-F238E27FC236}">
                <a16:creationId xmlns:a16="http://schemas.microsoft.com/office/drawing/2014/main" id="{A81C644D-5D4C-D370-DF4B-D86957DB6C09}"/>
              </a:ext>
            </a:extLst>
          </p:cNvPr>
          <p:cNvSpPr txBox="1"/>
          <p:nvPr/>
        </p:nvSpPr>
        <p:spPr>
          <a:xfrm>
            <a:off x="4293408" y="3145738"/>
            <a:ext cx="360518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当前咖啡已促成基层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34" name="组合 333">
            <a:extLst>
              <a:ext uri="{FF2B5EF4-FFF2-40B4-BE49-F238E27FC236}">
                <a16:creationId xmlns:a16="http://schemas.microsoft.com/office/drawing/2014/main" id="{5E1ED449-DD5B-F883-AFFE-376B2FB32BAF}"/>
              </a:ext>
            </a:extLst>
          </p:cNvPr>
          <p:cNvGrpSpPr/>
          <p:nvPr/>
        </p:nvGrpSpPr>
        <p:grpSpPr>
          <a:xfrm>
            <a:off x="1372376" y="4062199"/>
            <a:ext cx="4837317" cy="1518906"/>
            <a:chOff x="1267121" y="4052951"/>
            <a:chExt cx="4837317" cy="1518906"/>
          </a:xfrm>
        </p:grpSpPr>
        <p:sp>
          <p:nvSpPr>
            <p:cNvPr id="323" name="文本框 322">
              <a:extLst>
                <a:ext uri="{FF2B5EF4-FFF2-40B4-BE49-F238E27FC236}">
                  <a16:creationId xmlns:a16="http://schemas.microsoft.com/office/drawing/2014/main" id="{B9F3C678-2B82-0702-347E-DE1F6F8DE7E7}"/>
                </a:ext>
              </a:extLst>
            </p:cNvPr>
            <p:cNvSpPr txBox="1"/>
            <p:nvPr/>
          </p:nvSpPr>
          <p:spPr>
            <a:xfrm>
              <a:off x="2927286" y="4052951"/>
              <a:ext cx="35266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</a:t>
              </a:r>
              <a:r>
                <a:rPr lang="zh-CN" altLang="en-US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项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324" name="文本框 323">
              <a:extLst>
                <a:ext uri="{FF2B5EF4-FFF2-40B4-BE49-F238E27FC236}">
                  <a16:creationId xmlns:a16="http://schemas.microsoft.com/office/drawing/2014/main" id="{C4A330DA-E6B8-D276-64F9-75036856B4C5}"/>
                </a:ext>
              </a:extLst>
            </p:cNvPr>
            <p:cNvSpPr txBox="1"/>
            <p:nvPr/>
          </p:nvSpPr>
          <p:spPr>
            <a:xfrm>
              <a:off x="2927286" y="4396766"/>
              <a:ext cx="703719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KKC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应用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25" name="文本框 324">
              <a:extLst>
                <a:ext uri="{FF2B5EF4-FFF2-40B4-BE49-F238E27FC236}">
                  <a16:creationId xmlns:a16="http://schemas.microsoft.com/office/drawing/2014/main" id="{A8907003-1B95-D89F-A36C-1583EF2F4DA5}"/>
                </a:ext>
              </a:extLst>
            </p:cNvPr>
            <p:cNvSpPr txBox="1"/>
            <p:nvPr/>
          </p:nvSpPr>
          <p:spPr>
            <a:xfrm>
              <a:off x="1282473" y="4052951"/>
              <a:ext cx="35266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</a:t>
              </a:r>
              <a:r>
                <a:rPr lang="zh-CN" altLang="en-US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篇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326" name="文本框 325">
              <a:extLst>
                <a:ext uri="{FF2B5EF4-FFF2-40B4-BE49-F238E27FC236}">
                  <a16:creationId xmlns:a16="http://schemas.microsoft.com/office/drawing/2014/main" id="{A5A67B55-DA78-20C9-D541-C915011C2AF0}"/>
                </a:ext>
              </a:extLst>
            </p:cNvPr>
            <p:cNvSpPr txBox="1"/>
            <p:nvPr/>
          </p:nvSpPr>
          <p:spPr>
            <a:xfrm>
              <a:off x="1282473" y="4396766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典型经验落地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27" name="文本框 326">
              <a:extLst>
                <a:ext uri="{FF2B5EF4-FFF2-40B4-BE49-F238E27FC236}">
                  <a16:creationId xmlns:a16="http://schemas.microsoft.com/office/drawing/2014/main" id="{76F8F3C0-4C98-CD30-9665-F89506E6AB71}"/>
                </a:ext>
              </a:extLst>
            </p:cNvPr>
            <p:cNvSpPr txBox="1"/>
            <p:nvPr/>
          </p:nvSpPr>
          <p:spPr>
            <a:xfrm>
              <a:off x="4135527" y="4052951"/>
              <a:ext cx="525785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zh-CN" altLang="en-US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人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328" name="文本框 327">
              <a:extLst>
                <a:ext uri="{FF2B5EF4-FFF2-40B4-BE49-F238E27FC236}">
                  <a16:creationId xmlns:a16="http://schemas.microsoft.com/office/drawing/2014/main" id="{6B9CCBF6-1DBA-4E92-C49B-0CD0D9D85842}"/>
                </a:ext>
              </a:extLst>
            </p:cNvPr>
            <p:cNvSpPr txBox="1"/>
            <p:nvPr/>
          </p:nvSpPr>
          <p:spPr>
            <a:xfrm>
              <a:off x="4135527" y="4396766"/>
              <a:ext cx="1960473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获得</a:t>
              </a:r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KKC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实施工程师认证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29" name="文本框 328">
              <a:extLst>
                <a:ext uri="{FF2B5EF4-FFF2-40B4-BE49-F238E27FC236}">
                  <a16:creationId xmlns:a16="http://schemas.microsoft.com/office/drawing/2014/main" id="{914BF1A0-FED4-69BE-5AD9-9832CBB60971}"/>
                </a:ext>
              </a:extLst>
            </p:cNvPr>
            <p:cNvSpPr txBox="1"/>
            <p:nvPr/>
          </p:nvSpPr>
          <p:spPr>
            <a:xfrm>
              <a:off x="1267121" y="5012598"/>
              <a:ext cx="56586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r>
                <a:rPr lang="en-US" altLang="zh-CN" sz="1400" baseline="30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+</a:t>
              </a:r>
              <a:endParaRPr lang="en-US" altLang="zh-CN" sz="2000" baseline="30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330" name="文本框 329">
              <a:extLst>
                <a:ext uri="{FF2B5EF4-FFF2-40B4-BE49-F238E27FC236}">
                  <a16:creationId xmlns:a16="http://schemas.microsoft.com/office/drawing/2014/main" id="{546C4BDB-9940-7078-6B89-6B6C222A5A6D}"/>
                </a:ext>
              </a:extLst>
            </p:cNvPr>
            <p:cNvSpPr txBox="1"/>
            <p:nvPr/>
          </p:nvSpPr>
          <p:spPr>
            <a:xfrm>
              <a:off x="1267121" y="5356413"/>
              <a:ext cx="1229504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KFC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取证覆盖率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331" name="文本框 330">
              <a:extLst>
                <a:ext uri="{FF2B5EF4-FFF2-40B4-BE49-F238E27FC236}">
                  <a16:creationId xmlns:a16="http://schemas.microsoft.com/office/drawing/2014/main" id="{3185B71D-D24B-F2F8-9015-04EBF363E075}"/>
                </a:ext>
              </a:extLst>
            </p:cNvPr>
            <p:cNvSpPr txBox="1"/>
            <p:nvPr/>
          </p:nvSpPr>
          <p:spPr>
            <a:xfrm>
              <a:off x="2927286" y="5012598"/>
              <a:ext cx="352661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</a:t>
              </a:r>
              <a:r>
                <a:rPr lang="zh-CN" altLang="en-US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件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332" name="文本框 331">
              <a:extLst>
                <a:ext uri="{FF2B5EF4-FFF2-40B4-BE49-F238E27FC236}">
                  <a16:creationId xmlns:a16="http://schemas.microsoft.com/office/drawing/2014/main" id="{6A27D1F3-8998-0CC7-983A-3055B641038A}"/>
                </a:ext>
              </a:extLst>
            </p:cNvPr>
            <p:cNvSpPr txBox="1"/>
            <p:nvPr/>
          </p:nvSpPr>
          <p:spPr>
            <a:xfrm>
              <a:off x="2927286" y="5356413"/>
              <a:ext cx="3177152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KFC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作品获评国网公司</a:t>
              </a:r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KFC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应用优秀成果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</p:grpSp>
      <p:cxnSp>
        <p:nvCxnSpPr>
          <p:cNvPr id="335" name="直接连接符 334">
            <a:extLst>
              <a:ext uri="{FF2B5EF4-FFF2-40B4-BE49-F238E27FC236}">
                <a16:creationId xmlns:a16="http://schemas.microsoft.com/office/drawing/2014/main" id="{5BDC8FCF-30A8-BCD9-B54D-1387F802466B}"/>
              </a:ext>
            </a:extLst>
          </p:cNvPr>
          <p:cNvCxnSpPr>
            <a:cxnSpLocks/>
          </p:cNvCxnSpPr>
          <p:nvPr/>
        </p:nvCxnSpPr>
        <p:spPr>
          <a:xfrm>
            <a:off x="6898660" y="3842847"/>
            <a:ext cx="0" cy="1957610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1" name="组合 410">
            <a:extLst>
              <a:ext uri="{FF2B5EF4-FFF2-40B4-BE49-F238E27FC236}">
                <a16:creationId xmlns:a16="http://schemas.microsoft.com/office/drawing/2014/main" id="{D78372DC-103F-B34F-623C-5E888CD91814}"/>
              </a:ext>
            </a:extLst>
          </p:cNvPr>
          <p:cNvGrpSpPr/>
          <p:nvPr/>
        </p:nvGrpSpPr>
        <p:grpSpPr>
          <a:xfrm>
            <a:off x="8127210" y="4374972"/>
            <a:ext cx="2127185" cy="798888"/>
            <a:chOff x="8127210" y="4374972"/>
            <a:chExt cx="2127185" cy="798888"/>
          </a:xfrm>
        </p:grpSpPr>
        <p:sp>
          <p:nvSpPr>
            <p:cNvPr id="336" name="文本框 335">
              <a:extLst>
                <a:ext uri="{FF2B5EF4-FFF2-40B4-BE49-F238E27FC236}">
                  <a16:creationId xmlns:a16="http://schemas.microsoft.com/office/drawing/2014/main" id="{14EBC7BF-C9D8-37A1-7F2E-5B715ECFF222}"/>
                </a:ext>
              </a:extLst>
            </p:cNvPr>
            <p:cNvSpPr txBox="1"/>
            <p:nvPr/>
          </p:nvSpPr>
          <p:spPr>
            <a:xfrm>
              <a:off x="8127210" y="4742973"/>
              <a:ext cx="212718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相关</a:t>
              </a:r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KFC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推广典型经验以及</a:t>
              </a:r>
              <a:endParaRPr lang="en-US" altLang="zh-CN" sz="1400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  <a:p>
              <a:pPr algn="ctr"/>
              <a:r>
                <a:rPr lang="en-US" altLang="zh-CN" sz="1400">
                  <a:solidFill>
                    <a:schemeClr val="tx1">
                      <a:lumMod val="100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KFC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OPPOSans R" panose="00020600040101010101" pitchFamily="18" charset="-122"/>
                  <a:ea typeface="OPPOSans R" panose="00020600040101010101" pitchFamily="18" charset="-122"/>
                </a:rPr>
                <a:t>入门典型问题</a:t>
              </a:r>
              <a:endParaRPr lang="zh-CN" altLang="en-US" sz="1400" dirty="0">
                <a:solidFill>
                  <a:schemeClr val="tx1">
                    <a:lumMod val="100000"/>
                  </a:schemeClr>
                </a:solidFill>
                <a:effectLst/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37" name="文本框 336">
              <a:extLst>
                <a:ext uri="{FF2B5EF4-FFF2-40B4-BE49-F238E27FC236}">
                  <a16:creationId xmlns:a16="http://schemas.microsoft.com/office/drawing/2014/main" id="{4D118AFB-9E2C-1DCF-CCF0-E96EE2B23BEB}"/>
                </a:ext>
              </a:extLst>
            </p:cNvPr>
            <p:cNvSpPr txBox="1"/>
            <p:nvPr/>
          </p:nvSpPr>
          <p:spPr>
            <a:xfrm>
              <a:off x="8549602" y="4374972"/>
              <a:ext cx="128240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获</a:t>
              </a: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咖啡</a:t>
              </a:r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ea"/>
                  <a:ea typeface="+mj-ea"/>
                </a:rPr>
                <a:t>收录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j-ea"/>
                <a:ea typeface="+mj-ea"/>
              </a:endParaRPr>
            </a:p>
          </p:txBody>
        </p:sp>
      </p:grpSp>
      <p:grpSp>
        <p:nvGrpSpPr>
          <p:cNvPr id="407" name="组合 406">
            <a:extLst>
              <a:ext uri="{FF2B5EF4-FFF2-40B4-BE49-F238E27FC236}">
                <a16:creationId xmlns:a16="http://schemas.microsoft.com/office/drawing/2014/main" id="{6695DBBE-2785-3FD9-4482-811DA7BBB305}"/>
              </a:ext>
            </a:extLst>
          </p:cNvPr>
          <p:cNvGrpSpPr/>
          <p:nvPr/>
        </p:nvGrpSpPr>
        <p:grpSpPr>
          <a:xfrm>
            <a:off x="7561979" y="4371779"/>
            <a:ext cx="3257646" cy="787612"/>
            <a:chOff x="7465812" y="4344646"/>
            <a:chExt cx="3257646" cy="787612"/>
          </a:xfrm>
        </p:grpSpPr>
        <p:grpSp>
          <p:nvGrpSpPr>
            <p:cNvPr id="383" name="组合 382">
              <a:extLst>
                <a:ext uri="{FF2B5EF4-FFF2-40B4-BE49-F238E27FC236}">
                  <a16:creationId xmlns:a16="http://schemas.microsoft.com/office/drawing/2014/main" id="{1BFB9516-893D-A0E9-1311-2C7FD249C375}"/>
                </a:ext>
              </a:extLst>
            </p:cNvPr>
            <p:cNvGrpSpPr/>
            <p:nvPr/>
          </p:nvGrpSpPr>
          <p:grpSpPr>
            <a:xfrm>
              <a:off x="10190751" y="4344646"/>
              <a:ext cx="532707" cy="787612"/>
              <a:chOff x="7395960" y="5110941"/>
              <a:chExt cx="344984" cy="510062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p:grpSpPr>
          <p:sp>
            <p:nvSpPr>
              <p:cNvPr id="341" name="任意多边形: 形状 340">
                <a:extLst>
                  <a:ext uri="{FF2B5EF4-FFF2-40B4-BE49-F238E27FC236}">
                    <a16:creationId xmlns:a16="http://schemas.microsoft.com/office/drawing/2014/main" id="{8CA85CA8-355B-28C0-55A7-2620CE674BCD}"/>
                  </a:ext>
                </a:extLst>
              </p:cNvPr>
              <p:cNvSpPr/>
              <p:nvPr/>
            </p:nvSpPr>
            <p:spPr>
              <a:xfrm>
                <a:off x="7395960" y="5142373"/>
                <a:ext cx="311837" cy="463200"/>
              </a:xfrm>
              <a:custGeom>
                <a:avLst/>
                <a:gdLst>
                  <a:gd name="connsiteX0" fmla="*/ 1524 w 311837"/>
                  <a:gd name="connsiteY0" fmla="*/ 454343 h 463200"/>
                  <a:gd name="connsiteX1" fmla="*/ 0 w 311837"/>
                  <a:gd name="connsiteY1" fmla="*/ 456248 h 463200"/>
                  <a:gd name="connsiteX2" fmla="*/ 0 w 311837"/>
                  <a:gd name="connsiteY2" fmla="*/ 458057 h 463200"/>
                  <a:gd name="connsiteX3" fmla="*/ 0 w 311837"/>
                  <a:gd name="connsiteY3" fmla="*/ 459772 h 463200"/>
                  <a:gd name="connsiteX4" fmla="*/ 571 w 311837"/>
                  <a:gd name="connsiteY4" fmla="*/ 461010 h 463200"/>
                  <a:gd name="connsiteX5" fmla="*/ 1238 w 311837"/>
                  <a:gd name="connsiteY5" fmla="*/ 462153 h 463200"/>
                  <a:gd name="connsiteX6" fmla="*/ 3048 w 311837"/>
                  <a:gd name="connsiteY6" fmla="*/ 463201 h 463200"/>
                  <a:gd name="connsiteX7" fmla="*/ 153638 w 311837"/>
                  <a:gd name="connsiteY7" fmla="*/ 402241 h 463200"/>
                  <a:gd name="connsiteX8" fmla="*/ 243935 w 311837"/>
                  <a:gd name="connsiteY8" fmla="*/ 312992 h 463200"/>
                  <a:gd name="connsiteX9" fmla="*/ 307467 w 311837"/>
                  <a:gd name="connsiteY9" fmla="*/ 157353 h 463200"/>
                  <a:gd name="connsiteX10" fmla="*/ 310610 w 311837"/>
                  <a:gd name="connsiteY10" fmla="*/ 128778 h 463200"/>
                  <a:gd name="connsiteX11" fmla="*/ 311753 w 311837"/>
                  <a:gd name="connsiteY11" fmla="*/ 116015 h 463200"/>
                  <a:gd name="connsiteX12" fmla="*/ 311753 w 311837"/>
                  <a:gd name="connsiteY12" fmla="*/ 104013 h 463200"/>
                  <a:gd name="connsiteX13" fmla="*/ 311753 w 311837"/>
                  <a:gd name="connsiteY13" fmla="*/ 82487 h 463200"/>
                  <a:gd name="connsiteX14" fmla="*/ 309944 w 311837"/>
                  <a:gd name="connsiteY14" fmla="*/ 63437 h 463200"/>
                  <a:gd name="connsiteX15" fmla="*/ 298323 w 311837"/>
                  <a:gd name="connsiteY15" fmla="*/ 0 h 463200"/>
                  <a:gd name="connsiteX16" fmla="*/ 297752 w 311837"/>
                  <a:gd name="connsiteY16" fmla="*/ 0 h 463200"/>
                  <a:gd name="connsiteX17" fmla="*/ 297752 w 311837"/>
                  <a:gd name="connsiteY17" fmla="*/ 0 h 463200"/>
                  <a:gd name="connsiteX18" fmla="*/ 297180 w 311837"/>
                  <a:gd name="connsiteY18" fmla="*/ 0 h 463200"/>
                  <a:gd name="connsiteX19" fmla="*/ 297180 w 311837"/>
                  <a:gd name="connsiteY19" fmla="*/ 0 h 463200"/>
                  <a:gd name="connsiteX20" fmla="*/ 295561 w 311837"/>
                  <a:gd name="connsiteY20" fmla="*/ 953 h 463200"/>
                  <a:gd name="connsiteX21" fmla="*/ 294799 w 311837"/>
                  <a:gd name="connsiteY21" fmla="*/ 953 h 463200"/>
                  <a:gd name="connsiteX22" fmla="*/ 305086 w 311837"/>
                  <a:gd name="connsiteY22" fmla="*/ 63818 h 463200"/>
                  <a:gd name="connsiteX23" fmla="*/ 306705 w 311837"/>
                  <a:gd name="connsiteY23" fmla="*/ 82868 h 463200"/>
                  <a:gd name="connsiteX24" fmla="*/ 306705 w 311837"/>
                  <a:gd name="connsiteY24" fmla="*/ 104204 h 463200"/>
                  <a:gd name="connsiteX25" fmla="*/ 306705 w 311837"/>
                  <a:gd name="connsiteY25" fmla="*/ 115919 h 463200"/>
                  <a:gd name="connsiteX26" fmla="*/ 305562 w 311837"/>
                  <a:gd name="connsiteY26" fmla="*/ 128587 h 463200"/>
                  <a:gd name="connsiteX27" fmla="*/ 302228 w 311837"/>
                  <a:gd name="connsiteY27" fmla="*/ 157163 h 463200"/>
                  <a:gd name="connsiteX28" fmla="*/ 238411 w 311837"/>
                  <a:gd name="connsiteY28" fmla="*/ 309563 h 463200"/>
                  <a:gd name="connsiteX29" fmla="*/ 149066 w 311837"/>
                  <a:gd name="connsiteY29" fmla="*/ 396335 h 463200"/>
                  <a:gd name="connsiteX30" fmla="*/ 1524 w 311837"/>
                  <a:gd name="connsiteY30" fmla="*/ 454343 h 46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11837" h="463200">
                    <a:moveTo>
                      <a:pt x="1524" y="454343"/>
                    </a:moveTo>
                    <a:cubicBezTo>
                      <a:pt x="834" y="454808"/>
                      <a:pt x="303" y="455472"/>
                      <a:pt x="0" y="456248"/>
                    </a:cubicBezTo>
                    <a:lnTo>
                      <a:pt x="0" y="458057"/>
                    </a:lnTo>
                    <a:lnTo>
                      <a:pt x="0" y="459772"/>
                    </a:lnTo>
                    <a:lnTo>
                      <a:pt x="571" y="461010"/>
                    </a:lnTo>
                    <a:lnTo>
                      <a:pt x="1238" y="462153"/>
                    </a:lnTo>
                    <a:cubicBezTo>
                      <a:pt x="1657" y="462752"/>
                      <a:pt x="2319" y="463136"/>
                      <a:pt x="3048" y="463201"/>
                    </a:cubicBezTo>
                    <a:cubicBezTo>
                      <a:pt x="57102" y="454150"/>
                      <a:pt x="108510" y="433340"/>
                      <a:pt x="153638" y="402241"/>
                    </a:cubicBezTo>
                    <a:cubicBezTo>
                      <a:pt x="188563" y="377805"/>
                      <a:pt x="219094" y="347628"/>
                      <a:pt x="243935" y="312992"/>
                    </a:cubicBezTo>
                    <a:cubicBezTo>
                      <a:pt x="276894" y="266740"/>
                      <a:pt x="298644" y="213457"/>
                      <a:pt x="307467" y="157353"/>
                    </a:cubicBezTo>
                    <a:cubicBezTo>
                      <a:pt x="309277" y="147161"/>
                      <a:pt x="309563" y="137636"/>
                      <a:pt x="310610" y="128778"/>
                    </a:cubicBezTo>
                    <a:cubicBezTo>
                      <a:pt x="310610" y="124397"/>
                      <a:pt x="311563" y="120110"/>
                      <a:pt x="311753" y="116015"/>
                    </a:cubicBezTo>
                    <a:cubicBezTo>
                      <a:pt x="311944" y="111919"/>
                      <a:pt x="311753" y="107918"/>
                      <a:pt x="311753" y="104013"/>
                    </a:cubicBezTo>
                    <a:cubicBezTo>
                      <a:pt x="311753" y="96393"/>
                      <a:pt x="311753" y="89249"/>
                      <a:pt x="311753" y="82487"/>
                    </a:cubicBezTo>
                    <a:cubicBezTo>
                      <a:pt x="311753" y="75724"/>
                      <a:pt x="310515" y="69628"/>
                      <a:pt x="309944" y="63437"/>
                    </a:cubicBezTo>
                    <a:cubicBezTo>
                      <a:pt x="308129" y="41965"/>
                      <a:pt x="304237" y="20720"/>
                      <a:pt x="298323" y="0"/>
                    </a:cubicBezTo>
                    <a:lnTo>
                      <a:pt x="297752" y="0"/>
                    </a:lnTo>
                    <a:lnTo>
                      <a:pt x="297752" y="0"/>
                    </a:lnTo>
                    <a:lnTo>
                      <a:pt x="297180" y="0"/>
                    </a:lnTo>
                    <a:lnTo>
                      <a:pt x="297180" y="0"/>
                    </a:lnTo>
                    <a:lnTo>
                      <a:pt x="295561" y="953"/>
                    </a:lnTo>
                    <a:lnTo>
                      <a:pt x="294799" y="953"/>
                    </a:lnTo>
                    <a:cubicBezTo>
                      <a:pt x="300214" y="21534"/>
                      <a:pt x="303659" y="42584"/>
                      <a:pt x="305086" y="63818"/>
                    </a:cubicBezTo>
                    <a:cubicBezTo>
                      <a:pt x="305086" y="69723"/>
                      <a:pt x="306419" y="75914"/>
                      <a:pt x="306705" y="82868"/>
                    </a:cubicBezTo>
                    <a:cubicBezTo>
                      <a:pt x="306991" y="89821"/>
                      <a:pt x="306705" y="96584"/>
                      <a:pt x="306705" y="104204"/>
                    </a:cubicBezTo>
                    <a:cubicBezTo>
                      <a:pt x="306705" y="107918"/>
                      <a:pt x="306705" y="111919"/>
                      <a:pt x="306705" y="115919"/>
                    </a:cubicBezTo>
                    <a:cubicBezTo>
                      <a:pt x="306705" y="119920"/>
                      <a:pt x="305943" y="124206"/>
                      <a:pt x="305562" y="128587"/>
                    </a:cubicBezTo>
                    <a:cubicBezTo>
                      <a:pt x="304514" y="137255"/>
                      <a:pt x="304038" y="146780"/>
                      <a:pt x="302228" y="157163"/>
                    </a:cubicBezTo>
                    <a:cubicBezTo>
                      <a:pt x="292990" y="212204"/>
                      <a:pt x="271148" y="264362"/>
                      <a:pt x="238411" y="309563"/>
                    </a:cubicBezTo>
                    <a:cubicBezTo>
                      <a:pt x="213761" y="343340"/>
                      <a:pt x="183550" y="372682"/>
                      <a:pt x="149066" y="396335"/>
                    </a:cubicBezTo>
                    <a:cubicBezTo>
                      <a:pt x="104710" y="426211"/>
                      <a:pt x="54350" y="446011"/>
                      <a:pt x="1524" y="4543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:a16="http://schemas.microsoft.com/office/drawing/2014/main" id="{530B9162-95CE-65D5-68B7-DDD3AA47FA0A}"/>
                  </a:ext>
                </a:extLst>
              </p:cNvPr>
              <p:cNvSpPr/>
              <p:nvPr/>
            </p:nvSpPr>
            <p:spPr>
              <a:xfrm>
                <a:off x="7668896" y="5136658"/>
                <a:ext cx="26649" cy="33051"/>
              </a:xfrm>
              <a:custGeom>
                <a:avLst/>
                <a:gdLst>
                  <a:gd name="connsiteX0" fmla="*/ 19291 w 26649"/>
                  <a:gd name="connsiteY0" fmla="*/ 33052 h 33051"/>
                  <a:gd name="connsiteX1" fmla="*/ 1098 w 26649"/>
                  <a:gd name="connsiteY1" fmla="*/ 21908 h 33051"/>
                  <a:gd name="connsiteX2" fmla="*/ 3575 w 26649"/>
                  <a:gd name="connsiteY2" fmla="*/ 5143 h 33051"/>
                  <a:gd name="connsiteX3" fmla="*/ 3575 w 26649"/>
                  <a:gd name="connsiteY3" fmla="*/ 4477 h 33051"/>
                  <a:gd name="connsiteX4" fmla="*/ 5385 w 26649"/>
                  <a:gd name="connsiteY4" fmla="*/ 2857 h 33051"/>
                  <a:gd name="connsiteX5" fmla="*/ 7290 w 26649"/>
                  <a:gd name="connsiteY5" fmla="*/ 857 h 33051"/>
                  <a:gd name="connsiteX6" fmla="*/ 8242 w 26649"/>
                  <a:gd name="connsiteY6" fmla="*/ 0 h 33051"/>
                  <a:gd name="connsiteX7" fmla="*/ 9480 w 26649"/>
                  <a:gd name="connsiteY7" fmla="*/ 3143 h 33051"/>
                  <a:gd name="connsiteX8" fmla="*/ 9480 w 26649"/>
                  <a:gd name="connsiteY8" fmla="*/ 4191 h 33051"/>
                  <a:gd name="connsiteX9" fmla="*/ 9480 w 26649"/>
                  <a:gd name="connsiteY9" fmla="*/ 5048 h 33051"/>
                  <a:gd name="connsiteX10" fmla="*/ 18434 w 26649"/>
                  <a:gd name="connsiteY10" fmla="*/ 14573 h 33051"/>
                  <a:gd name="connsiteX11" fmla="*/ 26435 w 26649"/>
                  <a:gd name="connsiteY11" fmla="*/ 24098 h 33051"/>
                  <a:gd name="connsiteX12" fmla="*/ 26435 w 26649"/>
                  <a:gd name="connsiteY12" fmla="*/ 24765 h 33051"/>
                  <a:gd name="connsiteX13" fmla="*/ 26435 w 26649"/>
                  <a:gd name="connsiteY13" fmla="*/ 25622 h 33051"/>
                  <a:gd name="connsiteX14" fmla="*/ 26435 w 26649"/>
                  <a:gd name="connsiteY14" fmla="*/ 28670 h 33051"/>
                  <a:gd name="connsiteX15" fmla="*/ 25768 w 26649"/>
                  <a:gd name="connsiteY15" fmla="*/ 30194 h 33051"/>
                  <a:gd name="connsiteX16" fmla="*/ 24435 w 26649"/>
                  <a:gd name="connsiteY16" fmla="*/ 31623 h 33051"/>
                  <a:gd name="connsiteX17" fmla="*/ 22435 w 26649"/>
                  <a:gd name="connsiteY17" fmla="*/ 32766 h 33051"/>
                  <a:gd name="connsiteX18" fmla="*/ 19863 w 26649"/>
                  <a:gd name="connsiteY18" fmla="*/ 32766 h 33051"/>
                  <a:gd name="connsiteX19" fmla="*/ 17577 w 26649"/>
                  <a:gd name="connsiteY19" fmla="*/ 32766 h 3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649" h="33051">
                    <a:moveTo>
                      <a:pt x="19291" y="33052"/>
                    </a:moveTo>
                    <a:cubicBezTo>
                      <a:pt x="11865" y="32247"/>
                      <a:pt x="5189" y="28158"/>
                      <a:pt x="1098" y="21908"/>
                    </a:cubicBezTo>
                    <a:cubicBezTo>
                      <a:pt x="-993" y="16263"/>
                      <a:pt x="-60" y="9942"/>
                      <a:pt x="3575" y="5143"/>
                    </a:cubicBezTo>
                    <a:cubicBezTo>
                      <a:pt x="3564" y="4921"/>
                      <a:pt x="3564" y="4699"/>
                      <a:pt x="3575" y="4477"/>
                    </a:cubicBezTo>
                    <a:lnTo>
                      <a:pt x="5385" y="2857"/>
                    </a:lnTo>
                    <a:lnTo>
                      <a:pt x="7290" y="857"/>
                    </a:lnTo>
                    <a:lnTo>
                      <a:pt x="8242" y="0"/>
                    </a:lnTo>
                    <a:cubicBezTo>
                      <a:pt x="8579" y="1076"/>
                      <a:pt x="8993" y="2127"/>
                      <a:pt x="9480" y="3143"/>
                    </a:cubicBezTo>
                    <a:lnTo>
                      <a:pt x="9480" y="4191"/>
                    </a:lnTo>
                    <a:lnTo>
                      <a:pt x="9480" y="5048"/>
                    </a:lnTo>
                    <a:cubicBezTo>
                      <a:pt x="12091" y="8555"/>
                      <a:pt x="15094" y="11751"/>
                      <a:pt x="18434" y="14573"/>
                    </a:cubicBezTo>
                    <a:cubicBezTo>
                      <a:pt x="21612" y="17281"/>
                      <a:pt x="24317" y="20500"/>
                      <a:pt x="26435" y="24098"/>
                    </a:cubicBezTo>
                    <a:lnTo>
                      <a:pt x="26435" y="24765"/>
                    </a:lnTo>
                    <a:lnTo>
                      <a:pt x="26435" y="25622"/>
                    </a:lnTo>
                    <a:cubicBezTo>
                      <a:pt x="26721" y="26618"/>
                      <a:pt x="26721" y="27674"/>
                      <a:pt x="26435" y="28670"/>
                    </a:cubicBezTo>
                    <a:cubicBezTo>
                      <a:pt x="26354" y="29229"/>
                      <a:pt x="26124" y="29755"/>
                      <a:pt x="25768" y="30194"/>
                    </a:cubicBezTo>
                    <a:cubicBezTo>
                      <a:pt x="25403" y="30739"/>
                      <a:pt x="24953" y="31222"/>
                      <a:pt x="24435" y="31623"/>
                    </a:cubicBezTo>
                    <a:cubicBezTo>
                      <a:pt x="23805" y="32065"/>
                      <a:pt x="23135" y="32448"/>
                      <a:pt x="22435" y="32766"/>
                    </a:cubicBezTo>
                    <a:lnTo>
                      <a:pt x="19863" y="32766"/>
                    </a:lnTo>
                    <a:lnTo>
                      <a:pt x="17577" y="32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:a16="http://schemas.microsoft.com/office/drawing/2014/main" id="{5371558C-F650-788B-6FBF-69FB654853BE}"/>
                  </a:ext>
                </a:extLst>
              </p:cNvPr>
              <p:cNvSpPr/>
              <p:nvPr/>
            </p:nvSpPr>
            <p:spPr>
              <a:xfrm>
                <a:off x="7670606" y="5172948"/>
                <a:ext cx="32017" cy="34670"/>
              </a:xfrm>
              <a:custGeom>
                <a:avLst/>
                <a:gdLst>
                  <a:gd name="connsiteX0" fmla="*/ 23392 w 32017"/>
                  <a:gd name="connsiteY0" fmla="*/ 34671 h 34670"/>
                  <a:gd name="connsiteX1" fmla="*/ 1865 w 32017"/>
                  <a:gd name="connsiteY1" fmla="*/ 24479 h 34670"/>
                  <a:gd name="connsiteX2" fmla="*/ 3103 w 32017"/>
                  <a:gd name="connsiteY2" fmla="*/ 6191 h 34670"/>
                  <a:gd name="connsiteX3" fmla="*/ 3675 w 32017"/>
                  <a:gd name="connsiteY3" fmla="*/ 5429 h 34670"/>
                  <a:gd name="connsiteX4" fmla="*/ 5294 w 32017"/>
                  <a:gd name="connsiteY4" fmla="*/ 3334 h 34670"/>
                  <a:gd name="connsiteX5" fmla="*/ 7390 w 32017"/>
                  <a:gd name="connsiteY5" fmla="*/ 1048 h 34670"/>
                  <a:gd name="connsiteX6" fmla="*/ 8437 w 32017"/>
                  <a:gd name="connsiteY6" fmla="*/ 0 h 34670"/>
                  <a:gd name="connsiteX7" fmla="*/ 8437 w 32017"/>
                  <a:gd name="connsiteY7" fmla="*/ 0 h 34670"/>
                  <a:gd name="connsiteX8" fmla="*/ 9866 w 32017"/>
                  <a:gd name="connsiteY8" fmla="*/ 2762 h 34670"/>
                  <a:gd name="connsiteX9" fmla="*/ 10533 w 32017"/>
                  <a:gd name="connsiteY9" fmla="*/ 3810 h 34670"/>
                  <a:gd name="connsiteX10" fmla="*/ 11200 w 32017"/>
                  <a:gd name="connsiteY10" fmla="*/ 4667 h 34670"/>
                  <a:gd name="connsiteX11" fmla="*/ 22248 w 32017"/>
                  <a:gd name="connsiteY11" fmla="*/ 14192 h 34670"/>
                  <a:gd name="connsiteX12" fmla="*/ 31773 w 32017"/>
                  <a:gd name="connsiteY12" fmla="*/ 23717 h 34670"/>
                  <a:gd name="connsiteX13" fmla="*/ 31773 w 32017"/>
                  <a:gd name="connsiteY13" fmla="*/ 24479 h 34670"/>
                  <a:gd name="connsiteX14" fmla="*/ 31773 w 32017"/>
                  <a:gd name="connsiteY14" fmla="*/ 25336 h 34670"/>
                  <a:gd name="connsiteX15" fmla="*/ 31773 w 32017"/>
                  <a:gd name="connsiteY15" fmla="*/ 28670 h 34670"/>
                  <a:gd name="connsiteX16" fmla="*/ 31107 w 32017"/>
                  <a:gd name="connsiteY16" fmla="*/ 30480 h 34670"/>
                  <a:gd name="connsiteX17" fmla="*/ 29773 w 32017"/>
                  <a:gd name="connsiteY17" fmla="*/ 32099 h 34670"/>
                  <a:gd name="connsiteX18" fmla="*/ 27582 w 32017"/>
                  <a:gd name="connsiteY18" fmla="*/ 33528 h 34670"/>
                  <a:gd name="connsiteX19" fmla="*/ 24725 w 32017"/>
                  <a:gd name="connsiteY19" fmla="*/ 34385 h 34670"/>
                  <a:gd name="connsiteX20" fmla="*/ 23487 w 32017"/>
                  <a:gd name="connsiteY20" fmla="*/ 34385 h 3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017" h="34670">
                    <a:moveTo>
                      <a:pt x="23392" y="34671"/>
                    </a:moveTo>
                    <a:cubicBezTo>
                      <a:pt x="15074" y="34568"/>
                      <a:pt x="7215" y="30847"/>
                      <a:pt x="1865" y="24479"/>
                    </a:cubicBezTo>
                    <a:cubicBezTo>
                      <a:pt x="-1008" y="18598"/>
                      <a:pt x="-536" y="11632"/>
                      <a:pt x="3103" y="6191"/>
                    </a:cubicBezTo>
                    <a:lnTo>
                      <a:pt x="3675" y="5429"/>
                    </a:lnTo>
                    <a:cubicBezTo>
                      <a:pt x="4170" y="4698"/>
                      <a:pt x="4711" y="3998"/>
                      <a:pt x="5294" y="3334"/>
                    </a:cubicBezTo>
                    <a:lnTo>
                      <a:pt x="7390" y="1048"/>
                    </a:lnTo>
                    <a:lnTo>
                      <a:pt x="8437" y="0"/>
                    </a:lnTo>
                    <a:lnTo>
                      <a:pt x="8437" y="0"/>
                    </a:lnTo>
                    <a:cubicBezTo>
                      <a:pt x="8837" y="958"/>
                      <a:pt x="9315" y="1882"/>
                      <a:pt x="9866" y="2762"/>
                    </a:cubicBezTo>
                    <a:lnTo>
                      <a:pt x="10533" y="3810"/>
                    </a:lnTo>
                    <a:lnTo>
                      <a:pt x="11200" y="4667"/>
                    </a:lnTo>
                    <a:cubicBezTo>
                      <a:pt x="14437" y="8325"/>
                      <a:pt x="18154" y="11529"/>
                      <a:pt x="22248" y="14192"/>
                    </a:cubicBezTo>
                    <a:cubicBezTo>
                      <a:pt x="25941" y="16803"/>
                      <a:pt x="29163" y="20024"/>
                      <a:pt x="31773" y="23717"/>
                    </a:cubicBezTo>
                    <a:lnTo>
                      <a:pt x="31773" y="24479"/>
                    </a:lnTo>
                    <a:lnTo>
                      <a:pt x="31773" y="25336"/>
                    </a:lnTo>
                    <a:cubicBezTo>
                      <a:pt x="32099" y="26424"/>
                      <a:pt x="32099" y="27583"/>
                      <a:pt x="31773" y="28670"/>
                    </a:cubicBezTo>
                    <a:cubicBezTo>
                      <a:pt x="31679" y="29313"/>
                      <a:pt x="31452" y="29930"/>
                      <a:pt x="31107" y="30480"/>
                    </a:cubicBezTo>
                    <a:cubicBezTo>
                      <a:pt x="30776" y="31104"/>
                      <a:pt x="30322" y="31655"/>
                      <a:pt x="29773" y="32099"/>
                    </a:cubicBezTo>
                    <a:cubicBezTo>
                      <a:pt x="29136" y="32705"/>
                      <a:pt x="28393" y="33189"/>
                      <a:pt x="27582" y="33528"/>
                    </a:cubicBezTo>
                    <a:cubicBezTo>
                      <a:pt x="26667" y="33926"/>
                      <a:pt x="25708" y="34214"/>
                      <a:pt x="24725" y="34385"/>
                    </a:cubicBezTo>
                    <a:lnTo>
                      <a:pt x="23487" y="34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:a16="http://schemas.microsoft.com/office/drawing/2014/main" id="{A5B854CA-C881-F363-BE16-F246AA15F2ED}"/>
                  </a:ext>
                </a:extLst>
              </p:cNvPr>
              <p:cNvSpPr/>
              <p:nvPr/>
            </p:nvSpPr>
            <p:spPr>
              <a:xfrm>
                <a:off x="7670162" y="5212668"/>
                <a:ext cx="34406" cy="38671"/>
              </a:xfrm>
              <a:custGeom>
                <a:avLst/>
                <a:gdLst>
                  <a:gd name="connsiteX0" fmla="*/ 22692 w 34406"/>
                  <a:gd name="connsiteY0" fmla="*/ 38671 h 38671"/>
                  <a:gd name="connsiteX1" fmla="*/ 499 w 34406"/>
                  <a:gd name="connsiteY1" fmla="*/ 25146 h 38671"/>
                  <a:gd name="connsiteX2" fmla="*/ 5928 w 34406"/>
                  <a:gd name="connsiteY2" fmla="*/ 6096 h 38671"/>
                  <a:gd name="connsiteX3" fmla="*/ 6690 w 34406"/>
                  <a:gd name="connsiteY3" fmla="*/ 5334 h 38671"/>
                  <a:gd name="connsiteX4" fmla="*/ 8881 w 34406"/>
                  <a:gd name="connsiteY4" fmla="*/ 3239 h 38671"/>
                  <a:gd name="connsiteX5" fmla="*/ 11643 w 34406"/>
                  <a:gd name="connsiteY5" fmla="*/ 952 h 38671"/>
                  <a:gd name="connsiteX6" fmla="*/ 12881 w 34406"/>
                  <a:gd name="connsiteY6" fmla="*/ 0 h 38671"/>
                  <a:gd name="connsiteX7" fmla="*/ 12881 w 34406"/>
                  <a:gd name="connsiteY7" fmla="*/ 0 h 38671"/>
                  <a:gd name="connsiteX8" fmla="*/ 13929 w 34406"/>
                  <a:gd name="connsiteY8" fmla="*/ 3143 h 38671"/>
                  <a:gd name="connsiteX9" fmla="*/ 14501 w 34406"/>
                  <a:gd name="connsiteY9" fmla="*/ 4382 h 38671"/>
                  <a:gd name="connsiteX10" fmla="*/ 15072 w 34406"/>
                  <a:gd name="connsiteY10" fmla="*/ 5429 h 38671"/>
                  <a:gd name="connsiteX11" fmla="*/ 19739 w 34406"/>
                  <a:gd name="connsiteY11" fmla="*/ 11335 h 38671"/>
                  <a:gd name="connsiteX12" fmla="*/ 25169 w 34406"/>
                  <a:gd name="connsiteY12" fmla="*/ 16764 h 38671"/>
                  <a:gd name="connsiteX13" fmla="*/ 34122 w 34406"/>
                  <a:gd name="connsiteY13" fmla="*/ 27718 h 38671"/>
                  <a:gd name="connsiteX14" fmla="*/ 34122 w 34406"/>
                  <a:gd name="connsiteY14" fmla="*/ 28575 h 38671"/>
                  <a:gd name="connsiteX15" fmla="*/ 34122 w 34406"/>
                  <a:gd name="connsiteY15" fmla="*/ 29527 h 38671"/>
                  <a:gd name="connsiteX16" fmla="*/ 34122 w 34406"/>
                  <a:gd name="connsiteY16" fmla="*/ 33147 h 38671"/>
                  <a:gd name="connsiteX17" fmla="*/ 33074 w 34406"/>
                  <a:gd name="connsiteY17" fmla="*/ 34957 h 38671"/>
                  <a:gd name="connsiteX18" fmla="*/ 31265 w 34406"/>
                  <a:gd name="connsiteY18" fmla="*/ 36576 h 38671"/>
                  <a:gd name="connsiteX19" fmla="*/ 28502 w 34406"/>
                  <a:gd name="connsiteY19" fmla="*/ 37814 h 38671"/>
                  <a:gd name="connsiteX20" fmla="*/ 25169 w 34406"/>
                  <a:gd name="connsiteY20" fmla="*/ 38481 h 38671"/>
                  <a:gd name="connsiteX21" fmla="*/ 22216 w 34406"/>
                  <a:gd name="connsiteY21" fmla="*/ 38481 h 3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406" h="38671">
                    <a:moveTo>
                      <a:pt x="22692" y="38671"/>
                    </a:moveTo>
                    <a:cubicBezTo>
                      <a:pt x="13601" y="37836"/>
                      <a:pt x="5408" y="32843"/>
                      <a:pt x="499" y="25146"/>
                    </a:cubicBezTo>
                    <a:cubicBezTo>
                      <a:pt x="-1032" y="18286"/>
                      <a:pt x="1011" y="11118"/>
                      <a:pt x="5928" y="6096"/>
                    </a:cubicBezTo>
                    <a:lnTo>
                      <a:pt x="6690" y="5334"/>
                    </a:lnTo>
                    <a:lnTo>
                      <a:pt x="8881" y="3239"/>
                    </a:lnTo>
                    <a:cubicBezTo>
                      <a:pt x="9754" y="2420"/>
                      <a:pt x="10676" y="1657"/>
                      <a:pt x="11643" y="952"/>
                    </a:cubicBezTo>
                    <a:lnTo>
                      <a:pt x="12881" y="0"/>
                    </a:lnTo>
                    <a:lnTo>
                      <a:pt x="12881" y="0"/>
                    </a:lnTo>
                    <a:cubicBezTo>
                      <a:pt x="13126" y="1080"/>
                      <a:pt x="13477" y="2133"/>
                      <a:pt x="13929" y="3143"/>
                    </a:cubicBezTo>
                    <a:lnTo>
                      <a:pt x="14501" y="4382"/>
                    </a:lnTo>
                    <a:lnTo>
                      <a:pt x="15072" y="5429"/>
                    </a:lnTo>
                    <a:cubicBezTo>
                      <a:pt x="16442" y="7538"/>
                      <a:pt x="18005" y="9515"/>
                      <a:pt x="19739" y="11335"/>
                    </a:cubicBezTo>
                    <a:cubicBezTo>
                      <a:pt x="21453" y="13239"/>
                      <a:pt x="23265" y="15050"/>
                      <a:pt x="25169" y="16764"/>
                    </a:cubicBezTo>
                    <a:cubicBezTo>
                      <a:pt x="28802" y="19832"/>
                      <a:pt x="31838" y="23546"/>
                      <a:pt x="34122" y="27718"/>
                    </a:cubicBezTo>
                    <a:lnTo>
                      <a:pt x="34122" y="28575"/>
                    </a:lnTo>
                    <a:cubicBezTo>
                      <a:pt x="34207" y="28886"/>
                      <a:pt x="34207" y="29216"/>
                      <a:pt x="34122" y="29527"/>
                    </a:cubicBezTo>
                    <a:cubicBezTo>
                      <a:pt x="34501" y="30704"/>
                      <a:pt x="34501" y="31971"/>
                      <a:pt x="34122" y="33147"/>
                    </a:cubicBezTo>
                    <a:cubicBezTo>
                      <a:pt x="33906" y="33818"/>
                      <a:pt x="33549" y="34435"/>
                      <a:pt x="33074" y="34957"/>
                    </a:cubicBezTo>
                    <a:cubicBezTo>
                      <a:pt x="32563" y="35591"/>
                      <a:pt x="31951" y="36138"/>
                      <a:pt x="31265" y="36576"/>
                    </a:cubicBezTo>
                    <a:cubicBezTo>
                      <a:pt x="30408" y="37119"/>
                      <a:pt x="29478" y="37536"/>
                      <a:pt x="28502" y="37814"/>
                    </a:cubicBezTo>
                    <a:cubicBezTo>
                      <a:pt x="27418" y="38155"/>
                      <a:pt x="26300" y="38378"/>
                      <a:pt x="25169" y="38481"/>
                    </a:cubicBezTo>
                    <a:lnTo>
                      <a:pt x="22216" y="38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:a16="http://schemas.microsoft.com/office/drawing/2014/main" id="{DD95B470-A56D-A058-1447-423DC914FBE9}"/>
                  </a:ext>
                </a:extLst>
              </p:cNvPr>
              <p:cNvSpPr/>
              <p:nvPr/>
            </p:nvSpPr>
            <p:spPr>
              <a:xfrm>
                <a:off x="7665169" y="5260293"/>
                <a:ext cx="35930" cy="42021"/>
              </a:xfrm>
              <a:custGeom>
                <a:avLst/>
                <a:gdLst>
                  <a:gd name="connsiteX0" fmla="*/ 21970 w 35930"/>
                  <a:gd name="connsiteY0" fmla="*/ 41815 h 42021"/>
                  <a:gd name="connsiteX1" fmla="*/ 8350 w 35930"/>
                  <a:gd name="connsiteY1" fmla="*/ 35528 h 42021"/>
                  <a:gd name="connsiteX2" fmla="*/ 349 w 35930"/>
                  <a:gd name="connsiteY2" fmla="*/ 25432 h 42021"/>
                  <a:gd name="connsiteX3" fmla="*/ 8445 w 35930"/>
                  <a:gd name="connsiteY3" fmla="*/ 5334 h 42021"/>
                  <a:gd name="connsiteX4" fmla="*/ 9397 w 35930"/>
                  <a:gd name="connsiteY4" fmla="*/ 4572 h 42021"/>
                  <a:gd name="connsiteX5" fmla="*/ 12064 w 35930"/>
                  <a:gd name="connsiteY5" fmla="*/ 3048 h 42021"/>
                  <a:gd name="connsiteX6" fmla="*/ 15493 w 35930"/>
                  <a:gd name="connsiteY6" fmla="*/ 952 h 42021"/>
                  <a:gd name="connsiteX7" fmla="*/ 17113 w 35930"/>
                  <a:gd name="connsiteY7" fmla="*/ 0 h 42021"/>
                  <a:gd name="connsiteX8" fmla="*/ 17113 w 35930"/>
                  <a:gd name="connsiteY8" fmla="*/ 0 h 42021"/>
                  <a:gd name="connsiteX9" fmla="*/ 17684 w 35930"/>
                  <a:gd name="connsiteY9" fmla="*/ 3429 h 42021"/>
                  <a:gd name="connsiteX10" fmla="*/ 17684 w 35930"/>
                  <a:gd name="connsiteY10" fmla="*/ 4763 h 42021"/>
                  <a:gd name="connsiteX11" fmla="*/ 17684 w 35930"/>
                  <a:gd name="connsiteY11" fmla="*/ 6001 h 42021"/>
                  <a:gd name="connsiteX12" fmla="*/ 27209 w 35930"/>
                  <a:gd name="connsiteY12" fmla="*/ 19050 h 42021"/>
                  <a:gd name="connsiteX13" fmla="*/ 35877 w 35930"/>
                  <a:gd name="connsiteY13" fmla="*/ 31623 h 42021"/>
                  <a:gd name="connsiteX14" fmla="*/ 35877 w 35930"/>
                  <a:gd name="connsiteY14" fmla="*/ 32576 h 42021"/>
                  <a:gd name="connsiteX15" fmla="*/ 35877 w 35930"/>
                  <a:gd name="connsiteY15" fmla="*/ 33718 h 42021"/>
                  <a:gd name="connsiteX16" fmla="*/ 35020 w 35930"/>
                  <a:gd name="connsiteY16" fmla="*/ 37529 h 42021"/>
                  <a:gd name="connsiteX17" fmla="*/ 33496 w 35930"/>
                  <a:gd name="connsiteY17" fmla="*/ 39338 h 42021"/>
                  <a:gd name="connsiteX18" fmla="*/ 31210 w 35930"/>
                  <a:gd name="connsiteY18" fmla="*/ 40862 h 42021"/>
                  <a:gd name="connsiteX19" fmla="*/ 28066 w 35930"/>
                  <a:gd name="connsiteY19" fmla="*/ 41910 h 42021"/>
                  <a:gd name="connsiteX20" fmla="*/ 24352 w 35930"/>
                  <a:gd name="connsiteY20" fmla="*/ 41910 h 42021"/>
                  <a:gd name="connsiteX21" fmla="*/ 22828 w 35930"/>
                  <a:gd name="connsiteY21" fmla="*/ 41910 h 4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930" h="42021">
                    <a:moveTo>
                      <a:pt x="21970" y="41815"/>
                    </a:moveTo>
                    <a:cubicBezTo>
                      <a:pt x="16981" y="40876"/>
                      <a:pt x="12302" y="38715"/>
                      <a:pt x="8350" y="35528"/>
                    </a:cubicBezTo>
                    <a:cubicBezTo>
                      <a:pt x="4861" y="32905"/>
                      <a:pt x="2105" y="29428"/>
                      <a:pt x="349" y="25432"/>
                    </a:cubicBezTo>
                    <a:cubicBezTo>
                      <a:pt x="-1104" y="17727"/>
                      <a:pt x="2057" y="9880"/>
                      <a:pt x="8445" y="5334"/>
                    </a:cubicBezTo>
                    <a:lnTo>
                      <a:pt x="9397" y="4572"/>
                    </a:lnTo>
                    <a:lnTo>
                      <a:pt x="12064" y="3048"/>
                    </a:lnTo>
                    <a:lnTo>
                      <a:pt x="15493" y="952"/>
                    </a:lnTo>
                    <a:lnTo>
                      <a:pt x="17113" y="0"/>
                    </a:lnTo>
                    <a:lnTo>
                      <a:pt x="17113" y="0"/>
                    </a:lnTo>
                    <a:cubicBezTo>
                      <a:pt x="17231" y="1153"/>
                      <a:pt x="17421" y="2299"/>
                      <a:pt x="17684" y="3429"/>
                    </a:cubicBezTo>
                    <a:cubicBezTo>
                      <a:pt x="17642" y="3873"/>
                      <a:pt x="17642" y="4319"/>
                      <a:pt x="17684" y="4763"/>
                    </a:cubicBezTo>
                    <a:lnTo>
                      <a:pt x="17684" y="6001"/>
                    </a:lnTo>
                    <a:cubicBezTo>
                      <a:pt x="20093" y="10861"/>
                      <a:pt x="23314" y="15274"/>
                      <a:pt x="27209" y="19050"/>
                    </a:cubicBezTo>
                    <a:cubicBezTo>
                      <a:pt x="30834" y="22683"/>
                      <a:pt x="33771" y="26942"/>
                      <a:pt x="35877" y="31623"/>
                    </a:cubicBezTo>
                    <a:lnTo>
                      <a:pt x="35877" y="32576"/>
                    </a:lnTo>
                    <a:cubicBezTo>
                      <a:pt x="35923" y="32956"/>
                      <a:pt x="35923" y="33338"/>
                      <a:pt x="35877" y="33718"/>
                    </a:cubicBezTo>
                    <a:cubicBezTo>
                      <a:pt x="36065" y="35050"/>
                      <a:pt x="35760" y="36406"/>
                      <a:pt x="35020" y="37529"/>
                    </a:cubicBezTo>
                    <a:cubicBezTo>
                      <a:pt x="34598" y="38199"/>
                      <a:pt x="34085" y="38809"/>
                      <a:pt x="33496" y="39338"/>
                    </a:cubicBezTo>
                    <a:cubicBezTo>
                      <a:pt x="32819" y="39965"/>
                      <a:pt x="32048" y="40479"/>
                      <a:pt x="31210" y="40862"/>
                    </a:cubicBezTo>
                    <a:cubicBezTo>
                      <a:pt x="30231" y="41393"/>
                      <a:pt x="29168" y="41747"/>
                      <a:pt x="28066" y="41910"/>
                    </a:cubicBezTo>
                    <a:cubicBezTo>
                      <a:pt x="26833" y="42059"/>
                      <a:pt x="25585" y="42059"/>
                      <a:pt x="24352" y="41910"/>
                    </a:cubicBezTo>
                    <a:lnTo>
                      <a:pt x="22828" y="419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:a16="http://schemas.microsoft.com/office/drawing/2014/main" id="{C1459EC6-0F2C-6614-8E56-9AAD936A72BC}"/>
                  </a:ext>
                </a:extLst>
              </p:cNvPr>
              <p:cNvSpPr/>
              <p:nvPr/>
            </p:nvSpPr>
            <p:spPr>
              <a:xfrm>
                <a:off x="7653289" y="5308298"/>
                <a:ext cx="36362" cy="46111"/>
              </a:xfrm>
              <a:custGeom>
                <a:avLst/>
                <a:gdLst>
                  <a:gd name="connsiteX0" fmla="*/ 20420 w 36362"/>
                  <a:gd name="connsiteY0" fmla="*/ 45530 h 46111"/>
                  <a:gd name="connsiteX1" fmla="*/ 132 w 36362"/>
                  <a:gd name="connsiteY1" fmla="*/ 25622 h 46111"/>
                  <a:gd name="connsiteX2" fmla="*/ 3180 w 36362"/>
                  <a:gd name="connsiteY2" fmla="*/ 14192 h 46111"/>
                  <a:gd name="connsiteX3" fmla="*/ 11181 w 36362"/>
                  <a:gd name="connsiteY3" fmla="*/ 5334 h 46111"/>
                  <a:gd name="connsiteX4" fmla="*/ 12228 w 36362"/>
                  <a:gd name="connsiteY4" fmla="*/ 4667 h 46111"/>
                  <a:gd name="connsiteX5" fmla="*/ 15181 w 36362"/>
                  <a:gd name="connsiteY5" fmla="*/ 2858 h 46111"/>
                  <a:gd name="connsiteX6" fmla="*/ 18896 w 36362"/>
                  <a:gd name="connsiteY6" fmla="*/ 857 h 46111"/>
                  <a:gd name="connsiteX7" fmla="*/ 20610 w 36362"/>
                  <a:gd name="connsiteY7" fmla="*/ 0 h 46111"/>
                  <a:gd name="connsiteX8" fmla="*/ 20610 w 36362"/>
                  <a:gd name="connsiteY8" fmla="*/ 667 h 46111"/>
                  <a:gd name="connsiteX9" fmla="*/ 20610 w 36362"/>
                  <a:gd name="connsiteY9" fmla="*/ 4286 h 46111"/>
                  <a:gd name="connsiteX10" fmla="*/ 20610 w 36362"/>
                  <a:gd name="connsiteY10" fmla="*/ 5810 h 46111"/>
                  <a:gd name="connsiteX11" fmla="*/ 20610 w 36362"/>
                  <a:gd name="connsiteY11" fmla="*/ 7048 h 46111"/>
                  <a:gd name="connsiteX12" fmla="*/ 29373 w 36362"/>
                  <a:gd name="connsiteY12" fmla="*/ 21717 h 46111"/>
                  <a:gd name="connsiteX13" fmla="*/ 36327 w 36362"/>
                  <a:gd name="connsiteY13" fmla="*/ 35719 h 46111"/>
                  <a:gd name="connsiteX14" fmla="*/ 36327 w 36362"/>
                  <a:gd name="connsiteY14" fmla="*/ 36671 h 46111"/>
                  <a:gd name="connsiteX15" fmla="*/ 36327 w 36362"/>
                  <a:gd name="connsiteY15" fmla="*/ 37910 h 46111"/>
                  <a:gd name="connsiteX16" fmla="*/ 34993 w 36362"/>
                  <a:gd name="connsiteY16" fmla="*/ 41910 h 46111"/>
                  <a:gd name="connsiteX17" fmla="*/ 33279 w 36362"/>
                  <a:gd name="connsiteY17" fmla="*/ 43720 h 46111"/>
                  <a:gd name="connsiteX18" fmla="*/ 30802 w 36362"/>
                  <a:gd name="connsiteY18" fmla="*/ 45148 h 46111"/>
                  <a:gd name="connsiteX19" fmla="*/ 27468 w 36362"/>
                  <a:gd name="connsiteY19" fmla="*/ 46006 h 46111"/>
                  <a:gd name="connsiteX20" fmla="*/ 23563 w 36362"/>
                  <a:gd name="connsiteY20" fmla="*/ 46006 h 46111"/>
                  <a:gd name="connsiteX21" fmla="*/ 22039 w 36362"/>
                  <a:gd name="connsiteY21" fmla="*/ 46006 h 4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362" h="46111">
                    <a:moveTo>
                      <a:pt x="20420" y="45530"/>
                    </a:moveTo>
                    <a:cubicBezTo>
                      <a:pt x="10822" y="42588"/>
                      <a:pt x="3254" y="35162"/>
                      <a:pt x="132" y="25622"/>
                    </a:cubicBezTo>
                    <a:cubicBezTo>
                      <a:pt x="-401" y="21559"/>
                      <a:pt x="695" y="17451"/>
                      <a:pt x="3180" y="14192"/>
                    </a:cubicBezTo>
                    <a:cubicBezTo>
                      <a:pt x="5308" y="10795"/>
                      <a:pt x="8016" y="7796"/>
                      <a:pt x="11181" y="5334"/>
                    </a:cubicBezTo>
                    <a:lnTo>
                      <a:pt x="12228" y="4667"/>
                    </a:lnTo>
                    <a:lnTo>
                      <a:pt x="15181" y="2858"/>
                    </a:lnTo>
                    <a:cubicBezTo>
                      <a:pt x="16419" y="2096"/>
                      <a:pt x="17848" y="1429"/>
                      <a:pt x="18896" y="857"/>
                    </a:cubicBezTo>
                    <a:lnTo>
                      <a:pt x="20610" y="0"/>
                    </a:lnTo>
                    <a:lnTo>
                      <a:pt x="20610" y="667"/>
                    </a:lnTo>
                    <a:cubicBezTo>
                      <a:pt x="20502" y="1871"/>
                      <a:pt x="20502" y="3082"/>
                      <a:pt x="20610" y="4286"/>
                    </a:cubicBezTo>
                    <a:lnTo>
                      <a:pt x="20610" y="5810"/>
                    </a:lnTo>
                    <a:lnTo>
                      <a:pt x="20610" y="7048"/>
                    </a:lnTo>
                    <a:cubicBezTo>
                      <a:pt x="22868" y="12305"/>
                      <a:pt x="25815" y="17237"/>
                      <a:pt x="29373" y="21717"/>
                    </a:cubicBezTo>
                    <a:cubicBezTo>
                      <a:pt x="32585" y="25884"/>
                      <a:pt x="34947" y="30641"/>
                      <a:pt x="36327" y="35719"/>
                    </a:cubicBezTo>
                    <a:lnTo>
                      <a:pt x="36327" y="36671"/>
                    </a:lnTo>
                    <a:cubicBezTo>
                      <a:pt x="36374" y="37083"/>
                      <a:pt x="36374" y="37498"/>
                      <a:pt x="36327" y="37910"/>
                    </a:cubicBezTo>
                    <a:cubicBezTo>
                      <a:pt x="36307" y="39349"/>
                      <a:pt x="35841" y="40747"/>
                      <a:pt x="34993" y="41910"/>
                    </a:cubicBezTo>
                    <a:cubicBezTo>
                      <a:pt x="34525" y="42603"/>
                      <a:pt x="33945" y="43215"/>
                      <a:pt x="33279" y="43720"/>
                    </a:cubicBezTo>
                    <a:cubicBezTo>
                      <a:pt x="32536" y="44326"/>
                      <a:pt x="31699" y="44809"/>
                      <a:pt x="30802" y="45148"/>
                    </a:cubicBezTo>
                    <a:cubicBezTo>
                      <a:pt x="29727" y="45558"/>
                      <a:pt x="28609" y="45845"/>
                      <a:pt x="27468" y="46006"/>
                    </a:cubicBezTo>
                    <a:cubicBezTo>
                      <a:pt x="26170" y="46147"/>
                      <a:pt x="24861" y="46147"/>
                      <a:pt x="23563" y="46006"/>
                    </a:cubicBezTo>
                    <a:lnTo>
                      <a:pt x="22039" y="460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:a16="http://schemas.microsoft.com/office/drawing/2014/main" id="{7AB22635-3A05-5EE7-9139-AE91C791CF2F}"/>
                  </a:ext>
                </a:extLst>
              </p:cNvPr>
              <p:cNvSpPr/>
              <p:nvPr/>
            </p:nvSpPr>
            <p:spPr>
              <a:xfrm>
                <a:off x="7631608" y="5357257"/>
                <a:ext cx="38134" cy="49357"/>
              </a:xfrm>
              <a:custGeom>
                <a:avLst/>
                <a:gdLst>
                  <a:gd name="connsiteX0" fmla="*/ 18479 w 38134"/>
                  <a:gd name="connsiteY0" fmla="*/ 47911 h 49357"/>
                  <a:gd name="connsiteX1" fmla="*/ 0 w 38134"/>
                  <a:gd name="connsiteY1" fmla="*/ 24289 h 49357"/>
                  <a:gd name="connsiteX2" fmla="*/ 14859 w 38134"/>
                  <a:gd name="connsiteY2" fmla="*/ 4286 h 49357"/>
                  <a:gd name="connsiteX3" fmla="*/ 16097 w 38134"/>
                  <a:gd name="connsiteY3" fmla="*/ 3715 h 49357"/>
                  <a:gd name="connsiteX4" fmla="*/ 19717 w 38134"/>
                  <a:gd name="connsiteY4" fmla="*/ 2191 h 49357"/>
                  <a:gd name="connsiteX5" fmla="*/ 24098 w 38134"/>
                  <a:gd name="connsiteY5" fmla="*/ 667 h 49357"/>
                  <a:gd name="connsiteX6" fmla="*/ 26098 w 38134"/>
                  <a:gd name="connsiteY6" fmla="*/ 0 h 49357"/>
                  <a:gd name="connsiteX7" fmla="*/ 26098 w 38134"/>
                  <a:gd name="connsiteY7" fmla="*/ 667 h 49357"/>
                  <a:gd name="connsiteX8" fmla="*/ 26098 w 38134"/>
                  <a:gd name="connsiteY8" fmla="*/ 4572 h 49357"/>
                  <a:gd name="connsiteX9" fmla="*/ 26098 w 38134"/>
                  <a:gd name="connsiteY9" fmla="*/ 6096 h 49357"/>
                  <a:gd name="connsiteX10" fmla="*/ 26098 w 38134"/>
                  <a:gd name="connsiteY10" fmla="*/ 7525 h 49357"/>
                  <a:gd name="connsiteX11" fmla="*/ 32385 w 38134"/>
                  <a:gd name="connsiteY11" fmla="*/ 24193 h 49357"/>
                  <a:gd name="connsiteX12" fmla="*/ 38100 w 38134"/>
                  <a:gd name="connsiteY12" fmla="*/ 40195 h 49357"/>
                  <a:gd name="connsiteX13" fmla="*/ 38100 w 38134"/>
                  <a:gd name="connsiteY13" fmla="*/ 41243 h 49357"/>
                  <a:gd name="connsiteX14" fmla="*/ 38100 w 38134"/>
                  <a:gd name="connsiteY14" fmla="*/ 42481 h 49357"/>
                  <a:gd name="connsiteX15" fmla="*/ 35814 w 38134"/>
                  <a:gd name="connsiteY15" fmla="*/ 46482 h 49357"/>
                  <a:gd name="connsiteX16" fmla="*/ 33623 w 38134"/>
                  <a:gd name="connsiteY16" fmla="*/ 48101 h 49357"/>
                  <a:gd name="connsiteX17" fmla="*/ 30671 w 38134"/>
                  <a:gd name="connsiteY17" fmla="*/ 49244 h 49357"/>
                  <a:gd name="connsiteX18" fmla="*/ 26860 w 38134"/>
                  <a:gd name="connsiteY18" fmla="*/ 49244 h 49357"/>
                  <a:gd name="connsiteX19" fmla="*/ 21812 w 38134"/>
                  <a:gd name="connsiteY19" fmla="*/ 48958 h 49357"/>
                  <a:gd name="connsiteX20" fmla="*/ 20193 w 38134"/>
                  <a:gd name="connsiteY20" fmla="*/ 48958 h 4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134" h="49357">
                    <a:moveTo>
                      <a:pt x="18479" y="47911"/>
                    </a:moveTo>
                    <a:cubicBezTo>
                      <a:pt x="8650" y="43761"/>
                      <a:pt x="1662" y="34827"/>
                      <a:pt x="0" y="24289"/>
                    </a:cubicBezTo>
                    <a:cubicBezTo>
                      <a:pt x="1051" y="15456"/>
                      <a:pt x="6706" y="7843"/>
                      <a:pt x="14859" y="4286"/>
                    </a:cubicBezTo>
                    <a:lnTo>
                      <a:pt x="16097" y="3715"/>
                    </a:lnTo>
                    <a:lnTo>
                      <a:pt x="19717" y="2191"/>
                    </a:lnTo>
                    <a:lnTo>
                      <a:pt x="24098" y="667"/>
                    </a:lnTo>
                    <a:lnTo>
                      <a:pt x="26098" y="0"/>
                    </a:lnTo>
                    <a:lnTo>
                      <a:pt x="26098" y="667"/>
                    </a:lnTo>
                    <a:cubicBezTo>
                      <a:pt x="25978" y="1966"/>
                      <a:pt x="25978" y="3273"/>
                      <a:pt x="26098" y="4572"/>
                    </a:cubicBezTo>
                    <a:lnTo>
                      <a:pt x="26098" y="6096"/>
                    </a:lnTo>
                    <a:cubicBezTo>
                      <a:pt x="26149" y="6571"/>
                      <a:pt x="26149" y="7049"/>
                      <a:pt x="26098" y="7525"/>
                    </a:cubicBezTo>
                    <a:cubicBezTo>
                      <a:pt x="27277" y="13385"/>
                      <a:pt x="29400" y="19015"/>
                      <a:pt x="32385" y="24193"/>
                    </a:cubicBezTo>
                    <a:cubicBezTo>
                      <a:pt x="35350" y="29087"/>
                      <a:pt x="37295" y="34530"/>
                      <a:pt x="38100" y="40195"/>
                    </a:cubicBezTo>
                    <a:lnTo>
                      <a:pt x="38100" y="41243"/>
                    </a:lnTo>
                    <a:cubicBezTo>
                      <a:pt x="38146" y="41655"/>
                      <a:pt x="38146" y="42070"/>
                      <a:pt x="38100" y="42481"/>
                    </a:cubicBezTo>
                    <a:cubicBezTo>
                      <a:pt x="37722" y="44001"/>
                      <a:pt x="36930" y="45385"/>
                      <a:pt x="35814" y="46482"/>
                    </a:cubicBezTo>
                    <a:cubicBezTo>
                      <a:pt x="35161" y="47118"/>
                      <a:pt x="34423" y="47663"/>
                      <a:pt x="33623" y="48101"/>
                    </a:cubicBezTo>
                    <a:cubicBezTo>
                      <a:pt x="32695" y="48612"/>
                      <a:pt x="31701" y="48997"/>
                      <a:pt x="30671" y="49244"/>
                    </a:cubicBezTo>
                    <a:cubicBezTo>
                      <a:pt x="29405" y="49396"/>
                      <a:pt x="28126" y="49396"/>
                      <a:pt x="26860" y="49244"/>
                    </a:cubicBezTo>
                    <a:cubicBezTo>
                      <a:pt x="25173" y="49340"/>
                      <a:pt x="23479" y="49243"/>
                      <a:pt x="21812" y="48958"/>
                    </a:cubicBezTo>
                    <a:lnTo>
                      <a:pt x="20193" y="489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:a16="http://schemas.microsoft.com/office/drawing/2014/main" id="{FDE1FBC6-153B-0898-9F35-8E5273EED921}"/>
                  </a:ext>
                </a:extLst>
              </p:cNvPr>
              <p:cNvSpPr/>
              <p:nvPr/>
            </p:nvSpPr>
            <p:spPr>
              <a:xfrm>
                <a:off x="7602652" y="5408025"/>
                <a:ext cx="36291" cy="53101"/>
              </a:xfrm>
              <a:custGeom>
                <a:avLst/>
                <a:gdLst>
                  <a:gd name="connsiteX0" fmla="*/ 15526 w 36291"/>
                  <a:gd name="connsiteY0" fmla="*/ 49435 h 53101"/>
                  <a:gd name="connsiteX1" fmla="*/ 0 w 36291"/>
                  <a:gd name="connsiteY1" fmla="*/ 22098 h 53101"/>
                  <a:gd name="connsiteX2" fmla="*/ 18479 w 36291"/>
                  <a:gd name="connsiteY2" fmla="*/ 3048 h 53101"/>
                  <a:gd name="connsiteX3" fmla="*/ 18479 w 36291"/>
                  <a:gd name="connsiteY3" fmla="*/ 3048 h 53101"/>
                  <a:gd name="connsiteX4" fmla="*/ 19431 w 36291"/>
                  <a:gd name="connsiteY4" fmla="*/ 3048 h 53101"/>
                  <a:gd name="connsiteX5" fmla="*/ 23241 w 36291"/>
                  <a:gd name="connsiteY5" fmla="*/ 1810 h 53101"/>
                  <a:gd name="connsiteX6" fmla="*/ 27718 w 36291"/>
                  <a:gd name="connsiteY6" fmla="*/ 571 h 53101"/>
                  <a:gd name="connsiteX7" fmla="*/ 29813 w 36291"/>
                  <a:gd name="connsiteY7" fmla="*/ 0 h 53101"/>
                  <a:gd name="connsiteX8" fmla="*/ 29813 w 36291"/>
                  <a:gd name="connsiteY8" fmla="*/ 667 h 53101"/>
                  <a:gd name="connsiteX9" fmla="*/ 29147 w 36291"/>
                  <a:gd name="connsiteY9" fmla="*/ 4953 h 53101"/>
                  <a:gd name="connsiteX10" fmla="*/ 29147 w 36291"/>
                  <a:gd name="connsiteY10" fmla="*/ 6667 h 53101"/>
                  <a:gd name="connsiteX11" fmla="*/ 29147 w 36291"/>
                  <a:gd name="connsiteY11" fmla="*/ 8096 h 53101"/>
                  <a:gd name="connsiteX12" fmla="*/ 32861 w 36291"/>
                  <a:gd name="connsiteY12" fmla="*/ 26384 h 53101"/>
                  <a:gd name="connsiteX13" fmla="*/ 36290 w 36291"/>
                  <a:gd name="connsiteY13" fmla="*/ 43910 h 53101"/>
                  <a:gd name="connsiteX14" fmla="*/ 36290 w 36291"/>
                  <a:gd name="connsiteY14" fmla="*/ 45148 h 53101"/>
                  <a:gd name="connsiteX15" fmla="*/ 36290 w 36291"/>
                  <a:gd name="connsiteY15" fmla="*/ 46482 h 53101"/>
                  <a:gd name="connsiteX16" fmla="*/ 33623 w 36291"/>
                  <a:gd name="connsiteY16" fmla="*/ 50673 h 53101"/>
                  <a:gd name="connsiteX17" fmla="*/ 31052 w 36291"/>
                  <a:gd name="connsiteY17" fmla="*/ 52102 h 53101"/>
                  <a:gd name="connsiteX18" fmla="*/ 27718 w 36291"/>
                  <a:gd name="connsiteY18" fmla="*/ 52959 h 53101"/>
                  <a:gd name="connsiteX19" fmla="*/ 23622 w 36291"/>
                  <a:gd name="connsiteY19" fmla="*/ 52959 h 53101"/>
                  <a:gd name="connsiteX20" fmla="*/ 19336 w 36291"/>
                  <a:gd name="connsiteY20" fmla="*/ 51816 h 53101"/>
                  <a:gd name="connsiteX21" fmla="*/ 17621 w 36291"/>
                  <a:gd name="connsiteY21" fmla="*/ 51149 h 5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291" h="53101">
                    <a:moveTo>
                      <a:pt x="15526" y="49435"/>
                    </a:moveTo>
                    <a:cubicBezTo>
                      <a:pt x="5909" y="43681"/>
                      <a:pt x="16" y="33304"/>
                      <a:pt x="0" y="22098"/>
                    </a:cubicBezTo>
                    <a:cubicBezTo>
                      <a:pt x="2303" y="12897"/>
                      <a:pt x="9352" y="5630"/>
                      <a:pt x="18479" y="3048"/>
                    </a:cubicBezTo>
                    <a:lnTo>
                      <a:pt x="18479" y="3048"/>
                    </a:lnTo>
                    <a:lnTo>
                      <a:pt x="19431" y="3048"/>
                    </a:lnTo>
                    <a:lnTo>
                      <a:pt x="23241" y="1810"/>
                    </a:lnTo>
                    <a:lnTo>
                      <a:pt x="27718" y="571"/>
                    </a:lnTo>
                    <a:lnTo>
                      <a:pt x="29813" y="0"/>
                    </a:lnTo>
                    <a:lnTo>
                      <a:pt x="29813" y="667"/>
                    </a:lnTo>
                    <a:cubicBezTo>
                      <a:pt x="29501" y="2080"/>
                      <a:pt x="29278" y="3512"/>
                      <a:pt x="29147" y="4953"/>
                    </a:cubicBezTo>
                    <a:cubicBezTo>
                      <a:pt x="29147" y="5429"/>
                      <a:pt x="29147" y="6001"/>
                      <a:pt x="29147" y="6667"/>
                    </a:cubicBezTo>
                    <a:cubicBezTo>
                      <a:pt x="29147" y="7334"/>
                      <a:pt x="29147" y="7620"/>
                      <a:pt x="29147" y="8096"/>
                    </a:cubicBezTo>
                    <a:cubicBezTo>
                      <a:pt x="29351" y="14357"/>
                      <a:pt x="30608" y="20540"/>
                      <a:pt x="32861" y="26384"/>
                    </a:cubicBezTo>
                    <a:cubicBezTo>
                      <a:pt x="35164" y="31938"/>
                      <a:pt x="36331" y="37898"/>
                      <a:pt x="36290" y="43910"/>
                    </a:cubicBezTo>
                    <a:lnTo>
                      <a:pt x="36290" y="45148"/>
                    </a:lnTo>
                    <a:lnTo>
                      <a:pt x="36290" y="46482"/>
                    </a:lnTo>
                    <a:cubicBezTo>
                      <a:pt x="35834" y="48112"/>
                      <a:pt x="34906" y="49570"/>
                      <a:pt x="33623" y="50673"/>
                    </a:cubicBezTo>
                    <a:cubicBezTo>
                      <a:pt x="32833" y="51261"/>
                      <a:pt x="31968" y="51742"/>
                      <a:pt x="31052" y="52102"/>
                    </a:cubicBezTo>
                    <a:cubicBezTo>
                      <a:pt x="29987" y="52544"/>
                      <a:pt x="28864" y="52832"/>
                      <a:pt x="27718" y="52959"/>
                    </a:cubicBezTo>
                    <a:cubicBezTo>
                      <a:pt x="26360" y="53150"/>
                      <a:pt x="24980" y="53150"/>
                      <a:pt x="23622" y="52959"/>
                    </a:cubicBezTo>
                    <a:cubicBezTo>
                      <a:pt x="22156" y="52733"/>
                      <a:pt x="20719" y="52350"/>
                      <a:pt x="19336" y="51816"/>
                    </a:cubicBezTo>
                    <a:lnTo>
                      <a:pt x="17621" y="511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:a16="http://schemas.microsoft.com/office/drawing/2014/main" id="{12B4F226-9B21-380E-A259-D60D33AB2E2C}"/>
                  </a:ext>
                </a:extLst>
              </p:cNvPr>
              <p:cNvSpPr/>
              <p:nvPr/>
            </p:nvSpPr>
            <p:spPr>
              <a:xfrm>
                <a:off x="7554202" y="5458698"/>
                <a:ext cx="40068" cy="57833"/>
              </a:xfrm>
              <a:custGeom>
                <a:avLst/>
                <a:gdLst>
                  <a:gd name="connsiteX0" fmla="*/ 10636 w 40068"/>
                  <a:gd name="connsiteY0" fmla="*/ 52292 h 57833"/>
                  <a:gd name="connsiteX1" fmla="*/ 1111 w 40068"/>
                  <a:gd name="connsiteY1" fmla="*/ 19241 h 57833"/>
                  <a:gd name="connsiteX2" fmla="*/ 26352 w 40068"/>
                  <a:gd name="connsiteY2" fmla="*/ 1238 h 57833"/>
                  <a:gd name="connsiteX3" fmla="*/ 26924 w 40068"/>
                  <a:gd name="connsiteY3" fmla="*/ 1238 h 57833"/>
                  <a:gd name="connsiteX4" fmla="*/ 28067 w 40068"/>
                  <a:gd name="connsiteY4" fmla="*/ 1238 h 57833"/>
                  <a:gd name="connsiteX5" fmla="*/ 32544 w 40068"/>
                  <a:gd name="connsiteY5" fmla="*/ 572 h 57833"/>
                  <a:gd name="connsiteX6" fmla="*/ 37687 w 40068"/>
                  <a:gd name="connsiteY6" fmla="*/ 0 h 57833"/>
                  <a:gd name="connsiteX7" fmla="*/ 40068 w 40068"/>
                  <a:gd name="connsiteY7" fmla="*/ 0 h 57833"/>
                  <a:gd name="connsiteX8" fmla="*/ 40068 w 40068"/>
                  <a:gd name="connsiteY8" fmla="*/ 667 h 57833"/>
                  <a:gd name="connsiteX9" fmla="*/ 38259 w 40068"/>
                  <a:gd name="connsiteY9" fmla="*/ 5239 h 57833"/>
                  <a:gd name="connsiteX10" fmla="*/ 37687 w 40068"/>
                  <a:gd name="connsiteY10" fmla="*/ 7144 h 57833"/>
                  <a:gd name="connsiteX11" fmla="*/ 37687 w 40068"/>
                  <a:gd name="connsiteY11" fmla="*/ 8763 h 57833"/>
                  <a:gd name="connsiteX12" fmla="*/ 37020 w 40068"/>
                  <a:gd name="connsiteY12" fmla="*/ 29813 h 57833"/>
                  <a:gd name="connsiteX13" fmla="*/ 36163 w 40068"/>
                  <a:gd name="connsiteY13" fmla="*/ 50006 h 57833"/>
                  <a:gd name="connsiteX14" fmla="*/ 36163 w 40068"/>
                  <a:gd name="connsiteY14" fmla="*/ 51340 h 57833"/>
                  <a:gd name="connsiteX15" fmla="*/ 35401 w 40068"/>
                  <a:gd name="connsiteY15" fmla="*/ 52769 h 57833"/>
                  <a:gd name="connsiteX16" fmla="*/ 31020 w 40068"/>
                  <a:gd name="connsiteY16" fmla="*/ 56579 h 57833"/>
                  <a:gd name="connsiteX17" fmla="*/ 27781 w 40068"/>
                  <a:gd name="connsiteY17" fmla="*/ 57722 h 57833"/>
                  <a:gd name="connsiteX18" fmla="*/ 23971 w 40068"/>
                  <a:gd name="connsiteY18" fmla="*/ 57722 h 57833"/>
                  <a:gd name="connsiteX19" fmla="*/ 19494 w 40068"/>
                  <a:gd name="connsiteY19" fmla="*/ 56864 h 57833"/>
                  <a:gd name="connsiteX20" fmla="*/ 15113 w 40068"/>
                  <a:gd name="connsiteY20" fmla="*/ 54864 h 57833"/>
                  <a:gd name="connsiteX21" fmla="*/ 13494 w 40068"/>
                  <a:gd name="connsiteY21" fmla="*/ 53721 h 5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068" h="57833">
                    <a:moveTo>
                      <a:pt x="10636" y="52292"/>
                    </a:moveTo>
                    <a:cubicBezTo>
                      <a:pt x="1621" y="43867"/>
                      <a:pt x="-2038" y="31172"/>
                      <a:pt x="1111" y="19241"/>
                    </a:cubicBezTo>
                    <a:cubicBezTo>
                      <a:pt x="6053" y="9455"/>
                      <a:pt x="15490" y="2723"/>
                      <a:pt x="26352" y="1238"/>
                    </a:cubicBezTo>
                    <a:lnTo>
                      <a:pt x="26924" y="1238"/>
                    </a:lnTo>
                    <a:lnTo>
                      <a:pt x="28067" y="1238"/>
                    </a:lnTo>
                    <a:lnTo>
                      <a:pt x="32544" y="572"/>
                    </a:lnTo>
                    <a:lnTo>
                      <a:pt x="37687" y="0"/>
                    </a:lnTo>
                    <a:lnTo>
                      <a:pt x="40068" y="0"/>
                    </a:lnTo>
                    <a:lnTo>
                      <a:pt x="40068" y="667"/>
                    </a:lnTo>
                    <a:cubicBezTo>
                      <a:pt x="39332" y="2135"/>
                      <a:pt x="38726" y="3664"/>
                      <a:pt x="38259" y="5239"/>
                    </a:cubicBezTo>
                    <a:lnTo>
                      <a:pt x="37687" y="7144"/>
                    </a:lnTo>
                    <a:cubicBezTo>
                      <a:pt x="37687" y="7715"/>
                      <a:pt x="37687" y="8287"/>
                      <a:pt x="37687" y="8763"/>
                    </a:cubicBezTo>
                    <a:cubicBezTo>
                      <a:pt x="36264" y="15691"/>
                      <a:pt x="36039" y="22810"/>
                      <a:pt x="37020" y="29813"/>
                    </a:cubicBezTo>
                    <a:cubicBezTo>
                      <a:pt x="38106" y="36533"/>
                      <a:pt x="37815" y="43403"/>
                      <a:pt x="36163" y="50006"/>
                    </a:cubicBezTo>
                    <a:lnTo>
                      <a:pt x="36163" y="51340"/>
                    </a:lnTo>
                    <a:cubicBezTo>
                      <a:pt x="35947" y="51835"/>
                      <a:pt x="35692" y="52313"/>
                      <a:pt x="35401" y="52769"/>
                    </a:cubicBezTo>
                    <a:cubicBezTo>
                      <a:pt x="34290" y="54392"/>
                      <a:pt x="32782" y="55703"/>
                      <a:pt x="31020" y="56579"/>
                    </a:cubicBezTo>
                    <a:cubicBezTo>
                      <a:pt x="29990" y="57088"/>
                      <a:pt x="28902" y="57472"/>
                      <a:pt x="27781" y="57722"/>
                    </a:cubicBezTo>
                    <a:cubicBezTo>
                      <a:pt x="26515" y="57871"/>
                      <a:pt x="25237" y="57871"/>
                      <a:pt x="23971" y="57722"/>
                    </a:cubicBezTo>
                    <a:cubicBezTo>
                      <a:pt x="22450" y="57616"/>
                      <a:pt x="20947" y="57328"/>
                      <a:pt x="19494" y="56864"/>
                    </a:cubicBezTo>
                    <a:cubicBezTo>
                      <a:pt x="17973" y="56338"/>
                      <a:pt x="16506" y="55669"/>
                      <a:pt x="15113" y="54864"/>
                    </a:cubicBezTo>
                    <a:lnTo>
                      <a:pt x="13494" y="537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:a16="http://schemas.microsoft.com/office/drawing/2014/main" id="{9CA00011-F070-B72F-3F9E-EB1D44A232CF}"/>
                  </a:ext>
                </a:extLst>
              </p:cNvPr>
              <p:cNvSpPr/>
              <p:nvPr/>
            </p:nvSpPr>
            <p:spPr>
              <a:xfrm>
                <a:off x="7494267" y="5503085"/>
                <a:ext cx="50187" cy="58111"/>
              </a:xfrm>
              <a:custGeom>
                <a:avLst/>
                <a:gdLst>
                  <a:gd name="connsiteX0" fmla="*/ 5896 w 50187"/>
                  <a:gd name="connsiteY0" fmla="*/ 49721 h 58111"/>
                  <a:gd name="connsiteX1" fmla="*/ 4181 w 50187"/>
                  <a:gd name="connsiteY1" fmla="*/ 13240 h 58111"/>
                  <a:gd name="connsiteX2" fmla="*/ 10373 w 50187"/>
                  <a:gd name="connsiteY2" fmla="*/ 7525 h 58111"/>
                  <a:gd name="connsiteX3" fmla="*/ 17993 w 50187"/>
                  <a:gd name="connsiteY3" fmla="*/ 3334 h 58111"/>
                  <a:gd name="connsiteX4" fmla="*/ 35328 w 50187"/>
                  <a:gd name="connsiteY4" fmla="*/ 0 h 58111"/>
                  <a:gd name="connsiteX5" fmla="*/ 37043 w 50187"/>
                  <a:gd name="connsiteY5" fmla="*/ 0 h 58111"/>
                  <a:gd name="connsiteX6" fmla="*/ 41996 w 50187"/>
                  <a:gd name="connsiteY6" fmla="*/ 0 h 58111"/>
                  <a:gd name="connsiteX7" fmla="*/ 47711 w 50187"/>
                  <a:gd name="connsiteY7" fmla="*/ 572 h 58111"/>
                  <a:gd name="connsiteX8" fmla="*/ 50187 w 50187"/>
                  <a:gd name="connsiteY8" fmla="*/ 572 h 58111"/>
                  <a:gd name="connsiteX9" fmla="*/ 50187 w 50187"/>
                  <a:gd name="connsiteY9" fmla="*/ 1238 h 58111"/>
                  <a:gd name="connsiteX10" fmla="*/ 47044 w 50187"/>
                  <a:gd name="connsiteY10" fmla="*/ 5429 h 58111"/>
                  <a:gd name="connsiteX11" fmla="*/ 44853 w 50187"/>
                  <a:gd name="connsiteY11" fmla="*/ 7906 h 58111"/>
                  <a:gd name="connsiteX12" fmla="*/ 43996 w 50187"/>
                  <a:gd name="connsiteY12" fmla="*/ 9525 h 58111"/>
                  <a:gd name="connsiteX13" fmla="*/ 38471 w 50187"/>
                  <a:gd name="connsiteY13" fmla="*/ 31433 h 58111"/>
                  <a:gd name="connsiteX14" fmla="*/ 32375 w 50187"/>
                  <a:gd name="connsiteY14" fmla="*/ 51911 h 58111"/>
                  <a:gd name="connsiteX15" fmla="*/ 31518 w 50187"/>
                  <a:gd name="connsiteY15" fmla="*/ 53054 h 58111"/>
                  <a:gd name="connsiteX16" fmla="*/ 30375 w 50187"/>
                  <a:gd name="connsiteY16" fmla="*/ 54388 h 58111"/>
                  <a:gd name="connsiteX17" fmla="*/ 24851 w 50187"/>
                  <a:gd name="connsiteY17" fmla="*/ 57531 h 58111"/>
                  <a:gd name="connsiteX18" fmla="*/ 21231 w 50187"/>
                  <a:gd name="connsiteY18" fmla="*/ 58103 h 58111"/>
                  <a:gd name="connsiteX19" fmla="*/ 12659 w 50187"/>
                  <a:gd name="connsiteY19" fmla="*/ 56007 h 58111"/>
                  <a:gd name="connsiteX20" fmla="*/ 8658 w 50187"/>
                  <a:gd name="connsiteY20" fmla="*/ 53054 h 58111"/>
                  <a:gd name="connsiteX21" fmla="*/ 7229 w 50187"/>
                  <a:gd name="connsiteY21" fmla="*/ 51626 h 5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187" h="58111">
                    <a:moveTo>
                      <a:pt x="5896" y="49721"/>
                    </a:moveTo>
                    <a:cubicBezTo>
                      <a:pt x="-1298" y="38787"/>
                      <a:pt x="-1955" y="24799"/>
                      <a:pt x="4181" y="13240"/>
                    </a:cubicBezTo>
                    <a:cubicBezTo>
                      <a:pt x="5862" y="10957"/>
                      <a:pt x="7963" y="9017"/>
                      <a:pt x="10373" y="7525"/>
                    </a:cubicBezTo>
                    <a:cubicBezTo>
                      <a:pt x="12773" y="5887"/>
                      <a:pt x="15325" y="4484"/>
                      <a:pt x="17993" y="3334"/>
                    </a:cubicBezTo>
                    <a:cubicBezTo>
                      <a:pt x="23506" y="1128"/>
                      <a:pt x="29390" y="-4"/>
                      <a:pt x="35328" y="0"/>
                    </a:cubicBezTo>
                    <a:lnTo>
                      <a:pt x="37043" y="0"/>
                    </a:lnTo>
                    <a:lnTo>
                      <a:pt x="41996" y="0"/>
                    </a:lnTo>
                    <a:lnTo>
                      <a:pt x="47711" y="572"/>
                    </a:lnTo>
                    <a:lnTo>
                      <a:pt x="50187" y="572"/>
                    </a:lnTo>
                    <a:lnTo>
                      <a:pt x="50187" y="1238"/>
                    </a:lnTo>
                    <a:lnTo>
                      <a:pt x="47044" y="5429"/>
                    </a:lnTo>
                    <a:cubicBezTo>
                      <a:pt x="46392" y="6321"/>
                      <a:pt x="45658" y="7150"/>
                      <a:pt x="44853" y="7906"/>
                    </a:cubicBezTo>
                    <a:lnTo>
                      <a:pt x="43996" y="9525"/>
                    </a:lnTo>
                    <a:cubicBezTo>
                      <a:pt x="40946" y="16469"/>
                      <a:pt x="39078" y="23873"/>
                      <a:pt x="38471" y="31433"/>
                    </a:cubicBezTo>
                    <a:cubicBezTo>
                      <a:pt x="38090" y="38645"/>
                      <a:pt x="36000" y="45664"/>
                      <a:pt x="32375" y="51911"/>
                    </a:cubicBezTo>
                    <a:cubicBezTo>
                      <a:pt x="32113" y="52309"/>
                      <a:pt x="31827" y="52690"/>
                      <a:pt x="31518" y="53054"/>
                    </a:cubicBezTo>
                    <a:lnTo>
                      <a:pt x="30375" y="54388"/>
                    </a:lnTo>
                    <a:cubicBezTo>
                      <a:pt x="28806" y="55854"/>
                      <a:pt x="26913" y="56930"/>
                      <a:pt x="24851" y="57531"/>
                    </a:cubicBezTo>
                    <a:cubicBezTo>
                      <a:pt x="23664" y="57829"/>
                      <a:pt x="22452" y="58020"/>
                      <a:pt x="21231" y="58103"/>
                    </a:cubicBezTo>
                    <a:cubicBezTo>
                      <a:pt x="18236" y="58202"/>
                      <a:pt x="15270" y="57477"/>
                      <a:pt x="12659" y="56007"/>
                    </a:cubicBezTo>
                    <a:cubicBezTo>
                      <a:pt x="11216" y="55180"/>
                      <a:pt x="9874" y="54190"/>
                      <a:pt x="8658" y="53054"/>
                    </a:cubicBezTo>
                    <a:lnTo>
                      <a:pt x="7229" y="516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:a16="http://schemas.microsoft.com/office/drawing/2014/main" id="{B436E48E-58C9-0CCE-F6DF-905D3FC1FABC}"/>
                  </a:ext>
                </a:extLst>
              </p:cNvPr>
              <p:cNvSpPr/>
              <p:nvPr/>
            </p:nvSpPr>
            <p:spPr>
              <a:xfrm>
                <a:off x="7701483" y="5152851"/>
                <a:ext cx="23660" cy="37528"/>
              </a:xfrm>
              <a:custGeom>
                <a:avLst/>
                <a:gdLst>
                  <a:gd name="connsiteX0" fmla="*/ 11088 w 23660"/>
                  <a:gd name="connsiteY0" fmla="*/ 36386 h 37528"/>
                  <a:gd name="connsiteX1" fmla="*/ 23661 w 23660"/>
                  <a:gd name="connsiteY1" fmla="*/ 17907 h 37528"/>
                  <a:gd name="connsiteX2" fmla="*/ 14136 w 23660"/>
                  <a:gd name="connsiteY2" fmla="*/ 1810 h 37528"/>
                  <a:gd name="connsiteX3" fmla="*/ 13278 w 23660"/>
                  <a:gd name="connsiteY3" fmla="*/ 1810 h 37528"/>
                  <a:gd name="connsiteX4" fmla="*/ 10992 w 23660"/>
                  <a:gd name="connsiteY4" fmla="*/ 857 h 37528"/>
                  <a:gd name="connsiteX5" fmla="*/ 8325 w 23660"/>
                  <a:gd name="connsiteY5" fmla="*/ 0 h 37528"/>
                  <a:gd name="connsiteX6" fmla="*/ 7087 w 23660"/>
                  <a:gd name="connsiteY6" fmla="*/ 0 h 37528"/>
                  <a:gd name="connsiteX7" fmla="*/ 7087 w 23660"/>
                  <a:gd name="connsiteY7" fmla="*/ 0 h 37528"/>
                  <a:gd name="connsiteX8" fmla="*/ 7087 w 23660"/>
                  <a:gd name="connsiteY8" fmla="*/ 3048 h 37528"/>
                  <a:gd name="connsiteX9" fmla="*/ 7087 w 23660"/>
                  <a:gd name="connsiteY9" fmla="*/ 4286 h 37528"/>
                  <a:gd name="connsiteX10" fmla="*/ 7087 w 23660"/>
                  <a:gd name="connsiteY10" fmla="*/ 5715 h 37528"/>
                  <a:gd name="connsiteX11" fmla="*/ 3753 w 23660"/>
                  <a:gd name="connsiteY11" fmla="*/ 18955 h 37528"/>
                  <a:gd name="connsiteX12" fmla="*/ 39 w 23660"/>
                  <a:gd name="connsiteY12" fmla="*/ 30766 h 37528"/>
                  <a:gd name="connsiteX13" fmla="*/ 39 w 23660"/>
                  <a:gd name="connsiteY13" fmla="*/ 31528 h 37528"/>
                  <a:gd name="connsiteX14" fmla="*/ 39 w 23660"/>
                  <a:gd name="connsiteY14" fmla="*/ 32480 h 37528"/>
                  <a:gd name="connsiteX15" fmla="*/ 991 w 23660"/>
                  <a:gd name="connsiteY15" fmla="*/ 35338 h 37528"/>
                  <a:gd name="connsiteX16" fmla="*/ 2039 w 23660"/>
                  <a:gd name="connsiteY16" fmla="*/ 36576 h 37528"/>
                  <a:gd name="connsiteX17" fmla="*/ 3753 w 23660"/>
                  <a:gd name="connsiteY17" fmla="*/ 37529 h 37528"/>
                  <a:gd name="connsiteX18" fmla="*/ 5944 w 23660"/>
                  <a:gd name="connsiteY18" fmla="*/ 37529 h 37528"/>
                  <a:gd name="connsiteX19" fmla="*/ 8516 w 23660"/>
                  <a:gd name="connsiteY19" fmla="*/ 37529 h 37528"/>
                  <a:gd name="connsiteX20" fmla="*/ 9564 w 23660"/>
                  <a:gd name="connsiteY20" fmla="*/ 37529 h 37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660" h="37528">
                    <a:moveTo>
                      <a:pt x="11088" y="36386"/>
                    </a:moveTo>
                    <a:cubicBezTo>
                      <a:pt x="18222" y="32849"/>
                      <a:pt x="22990" y="25842"/>
                      <a:pt x="23661" y="17907"/>
                    </a:cubicBezTo>
                    <a:cubicBezTo>
                      <a:pt x="23636" y="11212"/>
                      <a:pt x="19992" y="5054"/>
                      <a:pt x="14136" y="1810"/>
                    </a:cubicBezTo>
                    <a:lnTo>
                      <a:pt x="13278" y="1810"/>
                    </a:lnTo>
                    <a:cubicBezTo>
                      <a:pt x="12547" y="1424"/>
                      <a:pt x="11781" y="1106"/>
                      <a:pt x="10992" y="857"/>
                    </a:cubicBezTo>
                    <a:lnTo>
                      <a:pt x="8325" y="0"/>
                    </a:lnTo>
                    <a:lnTo>
                      <a:pt x="7087" y="0"/>
                    </a:lnTo>
                    <a:lnTo>
                      <a:pt x="7087" y="0"/>
                    </a:lnTo>
                    <a:cubicBezTo>
                      <a:pt x="7087" y="571"/>
                      <a:pt x="7087" y="1619"/>
                      <a:pt x="7087" y="3048"/>
                    </a:cubicBezTo>
                    <a:cubicBezTo>
                      <a:pt x="7043" y="3460"/>
                      <a:pt x="7043" y="3875"/>
                      <a:pt x="7087" y="4286"/>
                    </a:cubicBezTo>
                    <a:lnTo>
                      <a:pt x="7087" y="5715"/>
                    </a:lnTo>
                    <a:cubicBezTo>
                      <a:pt x="6782" y="10293"/>
                      <a:pt x="5653" y="14778"/>
                      <a:pt x="3753" y="18955"/>
                    </a:cubicBezTo>
                    <a:cubicBezTo>
                      <a:pt x="1947" y="22690"/>
                      <a:pt x="696" y="26669"/>
                      <a:pt x="39" y="30766"/>
                    </a:cubicBezTo>
                    <a:lnTo>
                      <a:pt x="39" y="31528"/>
                    </a:lnTo>
                    <a:cubicBezTo>
                      <a:pt x="-13" y="31843"/>
                      <a:pt x="-13" y="32165"/>
                      <a:pt x="39" y="32480"/>
                    </a:cubicBezTo>
                    <a:cubicBezTo>
                      <a:pt x="45" y="33510"/>
                      <a:pt x="379" y="34510"/>
                      <a:pt x="991" y="35338"/>
                    </a:cubicBezTo>
                    <a:cubicBezTo>
                      <a:pt x="1288" y="35792"/>
                      <a:pt x="1640" y="36208"/>
                      <a:pt x="2039" y="36576"/>
                    </a:cubicBezTo>
                    <a:cubicBezTo>
                      <a:pt x="2566" y="36969"/>
                      <a:pt x="3142" y="37289"/>
                      <a:pt x="3753" y="37529"/>
                    </a:cubicBezTo>
                    <a:lnTo>
                      <a:pt x="5944" y="37529"/>
                    </a:lnTo>
                    <a:lnTo>
                      <a:pt x="8516" y="37529"/>
                    </a:lnTo>
                    <a:lnTo>
                      <a:pt x="9564" y="375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:a16="http://schemas.microsoft.com/office/drawing/2014/main" id="{B0ADA191-4E1A-5ED1-BE43-970D48CCBEE2}"/>
                  </a:ext>
                </a:extLst>
              </p:cNvPr>
              <p:cNvSpPr/>
              <p:nvPr/>
            </p:nvSpPr>
            <p:spPr>
              <a:xfrm>
                <a:off x="7706390" y="5189331"/>
                <a:ext cx="29461" cy="40290"/>
              </a:xfrm>
              <a:custGeom>
                <a:avLst/>
                <a:gdLst>
                  <a:gd name="connsiteX0" fmla="*/ 8943 w 29461"/>
                  <a:gd name="connsiteY0" fmla="*/ 40291 h 40290"/>
                  <a:gd name="connsiteX1" fmla="*/ 28850 w 29461"/>
                  <a:gd name="connsiteY1" fmla="*/ 25241 h 40290"/>
                  <a:gd name="connsiteX2" fmla="*/ 23231 w 29461"/>
                  <a:gd name="connsiteY2" fmla="*/ 4953 h 40290"/>
                  <a:gd name="connsiteX3" fmla="*/ 22468 w 29461"/>
                  <a:gd name="connsiteY3" fmla="*/ 4286 h 40290"/>
                  <a:gd name="connsiteX4" fmla="*/ 20278 w 29461"/>
                  <a:gd name="connsiteY4" fmla="*/ 2477 h 40290"/>
                  <a:gd name="connsiteX5" fmla="*/ 17611 w 29461"/>
                  <a:gd name="connsiteY5" fmla="*/ 667 h 40290"/>
                  <a:gd name="connsiteX6" fmla="*/ 16372 w 29461"/>
                  <a:gd name="connsiteY6" fmla="*/ 0 h 40290"/>
                  <a:gd name="connsiteX7" fmla="*/ 16372 w 29461"/>
                  <a:gd name="connsiteY7" fmla="*/ 0 h 40290"/>
                  <a:gd name="connsiteX8" fmla="*/ 15801 w 29461"/>
                  <a:gd name="connsiteY8" fmla="*/ 3429 h 40290"/>
                  <a:gd name="connsiteX9" fmla="*/ 15801 w 29461"/>
                  <a:gd name="connsiteY9" fmla="*/ 4763 h 40290"/>
                  <a:gd name="connsiteX10" fmla="*/ 15801 w 29461"/>
                  <a:gd name="connsiteY10" fmla="*/ 6001 h 40290"/>
                  <a:gd name="connsiteX11" fmla="*/ 7800 w 29461"/>
                  <a:gd name="connsiteY11" fmla="*/ 18764 h 40290"/>
                  <a:gd name="connsiteX12" fmla="*/ 180 w 29461"/>
                  <a:gd name="connsiteY12" fmla="*/ 29909 h 40290"/>
                  <a:gd name="connsiteX13" fmla="*/ 180 w 29461"/>
                  <a:gd name="connsiteY13" fmla="*/ 30766 h 40290"/>
                  <a:gd name="connsiteX14" fmla="*/ 180 w 29461"/>
                  <a:gd name="connsiteY14" fmla="*/ 31718 h 40290"/>
                  <a:gd name="connsiteX15" fmla="*/ 180 w 29461"/>
                  <a:gd name="connsiteY15" fmla="*/ 35052 h 40290"/>
                  <a:gd name="connsiteX16" fmla="*/ 1037 w 29461"/>
                  <a:gd name="connsiteY16" fmla="*/ 36671 h 40290"/>
                  <a:gd name="connsiteX17" fmla="*/ 2561 w 29461"/>
                  <a:gd name="connsiteY17" fmla="*/ 38195 h 40290"/>
                  <a:gd name="connsiteX18" fmla="*/ 4847 w 29461"/>
                  <a:gd name="connsiteY18" fmla="*/ 39243 h 40290"/>
                  <a:gd name="connsiteX19" fmla="*/ 7800 w 29461"/>
                  <a:gd name="connsiteY19" fmla="*/ 39815 h 40290"/>
                  <a:gd name="connsiteX20" fmla="*/ 10467 w 29461"/>
                  <a:gd name="connsiteY20" fmla="*/ 39815 h 4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461" h="40290">
                    <a:moveTo>
                      <a:pt x="8943" y="40291"/>
                    </a:moveTo>
                    <a:cubicBezTo>
                      <a:pt x="17783" y="39172"/>
                      <a:pt x="25363" y="33441"/>
                      <a:pt x="28850" y="25241"/>
                    </a:cubicBezTo>
                    <a:cubicBezTo>
                      <a:pt x="30618" y="17961"/>
                      <a:pt x="28492" y="10286"/>
                      <a:pt x="23231" y="4953"/>
                    </a:cubicBezTo>
                    <a:lnTo>
                      <a:pt x="22468" y="4286"/>
                    </a:lnTo>
                    <a:lnTo>
                      <a:pt x="20278" y="2477"/>
                    </a:lnTo>
                    <a:lnTo>
                      <a:pt x="17611" y="667"/>
                    </a:lnTo>
                    <a:lnTo>
                      <a:pt x="16372" y="0"/>
                    </a:lnTo>
                    <a:lnTo>
                      <a:pt x="16372" y="0"/>
                    </a:lnTo>
                    <a:cubicBezTo>
                      <a:pt x="16303" y="1160"/>
                      <a:pt x="16112" y="2309"/>
                      <a:pt x="15801" y="3429"/>
                    </a:cubicBezTo>
                    <a:lnTo>
                      <a:pt x="15801" y="4763"/>
                    </a:lnTo>
                    <a:lnTo>
                      <a:pt x="15801" y="6001"/>
                    </a:lnTo>
                    <a:cubicBezTo>
                      <a:pt x="13848" y="10664"/>
                      <a:pt x="11146" y="14975"/>
                      <a:pt x="7800" y="18764"/>
                    </a:cubicBezTo>
                    <a:cubicBezTo>
                      <a:pt x="4720" y="22079"/>
                      <a:pt x="2151" y="25835"/>
                      <a:pt x="180" y="29909"/>
                    </a:cubicBezTo>
                    <a:lnTo>
                      <a:pt x="180" y="30766"/>
                    </a:lnTo>
                    <a:lnTo>
                      <a:pt x="180" y="31718"/>
                    </a:lnTo>
                    <a:cubicBezTo>
                      <a:pt x="-60" y="32816"/>
                      <a:pt x="-60" y="33954"/>
                      <a:pt x="180" y="35052"/>
                    </a:cubicBezTo>
                    <a:cubicBezTo>
                      <a:pt x="370" y="35637"/>
                      <a:pt x="660" y="36185"/>
                      <a:pt x="1037" y="36671"/>
                    </a:cubicBezTo>
                    <a:cubicBezTo>
                      <a:pt x="1446" y="37269"/>
                      <a:pt x="1963" y="37787"/>
                      <a:pt x="2561" y="38195"/>
                    </a:cubicBezTo>
                    <a:cubicBezTo>
                      <a:pt x="3278" y="38636"/>
                      <a:pt x="4045" y="38989"/>
                      <a:pt x="4847" y="39243"/>
                    </a:cubicBezTo>
                    <a:cubicBezTo>
                      <a:pt x="5805" y="39552"/>
                      <a:pt x="6796" y="39744"/>
                      <a:pt x="7800" y="39815"/>
                    </a:cubicBezTo>
                    <a:lnTo>
                      <a:pt x="10467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:a16="http://schemas.microsoft.com/office/drawing/2014/main" id="{80937705-3854-5824-AC72-FFEC8A8E0A7E}"/>
                  </a:ext>
                </a:extLst>
              </p:cNvPr>
              <p:cNvSpPr/>
              <p:nvPr/>
            </p:nvSpPr>
            <p:spPr>
              <a:xfrm>
                <a:off x="7706571" y="5233432"/>
                <a:ext cx="34373" cy="42672"/>
              </a:xfrm>
              <a:custGeom>
                <a:avLst/>
                <a:gdLst>
                  <a:gd name="connsiteX0" fmla="*/ 10001 w 34373"/>
                  <a:gd name="connsiteY0" fmla="*/ 42672 h 42672"/>
                  <a:gd name="connsiteX1" fmla="*/ 33527 w 34373"/>
                  <a:gd name="connsiteY1" fmla="*/ 29242 h 42672"/>
                  <a:gd name="connsiteX2" fmla="*/ 27717 w 34373"/>
                  <a:gd name="connsiteY2" fmla="*/ 6287 h 42672"/>
                  <a:gd name="connsiteX3" fmla="*/ 26955 w 34373"/>
                  <a:gd name="connsiteY3" fmla="*/ 5429 h 42672"/>
                  <a:gd name="connsiteX4" fmla="*/ 24479 w 34373"/>
                  <a:gd name="connsiteY4" fmla="*/ 3239 h 42672"/>
                  <a:gd name="connsiteX5" fmla="*/ 21526 w 34373"/>
                  <a:gd name="connsiteY5" fmla="*/ 953 h 42672"/>
                  <a:gd name="connsiteX6" fmla="*/ 20097 w 34373"/>
                  <a:gd name="connsiteY6" fmla="*/ 0 h 42672"/>
                  <a:gd name="connsiteX7" fmla="*/ 20097 w 34373"/>
                  <a:gd name="connsiteY7" fmla="*/ 572 h 42672"/>
                  <a:gd name="connsiteX8" fmla="*/ 19335 w 34373"/>
                  <a:gd name="connsiteY8" fmla="*/ 4191 h 42672"/>
                  <a:gd name="connsiteX9" fmla="*/ 19335 w 34373"/>
                  <a:gd name="connsiteY9" fmla="*/ 5524 h 42672"/>
                  <a:gd name="connsiteX10" fmla="*/ 19335 w 34373"/>
                  <a:gd name="connsiteY10" fmla="*/ 6763 h 42672"/>
                  <a:gd name="connsiteX11" fmla="*/ 9810 w 34373"/>
                  <a:gd name="connsiteY11" fmla="*/ 19526 h 42672"/>
                  <a:gd name="connsiteX12" fmla="*/ 285 w 34373"/>
                  <a:gd name="connsiteY12" fmla="*/ 30480 h 42672"/>
                  <a:gd name="connsiteX13" fmla="*/ 285 w 34373"/>
                  <a:gd name="connsiteY13" fmla="*/ 31337 h 42672"/>
                  <a:gd name="connsiteX14" fmla="*/ 285 w 34373"/>
                  <a:gd name="connsiteY14" fmla="*/ 32290 h 42672"/>
                  <a:gd name="connsiteX15" fmla="*/ 285 w 34373"/>
                  <a:gd name="connsiteY15" fmla="*/ 36004 h 42672"/>
                  <a:gd name="connsiteX16" fmla="*/ 1142 w 34373"/>
                  <a:gd name="connsiteY16" fmla="*/ 37814 h 42672"/>
                  <a:gd name="connsiteX17" fmla="*/ 2762 w 34373"/>
                  <a:gd name="connsiteY17" fmla="*/ 39719 h 42672"/>
                  <a:gd name="connsiteX18" fmla="*/ 5429 w 34373"/>
                  <a:gd name="connsiteY18" fmla="*/ 41243 h 42672"/>
                  <a:gd name="connsiteX19" fmla="*/ 8667 w 34373"/>
                  <a:gd name="connsiteY19" fmla="*/ 42291 h 42672"/>
                  <a:gd name="connsiteX20" fmla="*/ 10096 w 34373"/>
                  <a:gd name="connsiteY20" fmla="*/ 42291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3" h="42672">
                    <a:moveTo>
                      <a:pt x="10001" y="42672"/>
                    </a:moveTo>
                    <a:cubicBezTo>
                      <a:pt x="19686" y="42747"/>
                      <a:pt x="28668" y="37620"/>
                      <a:pt x="33527" y="29242"/>
                    </a:cubicBezTo>
                    <a:cubicBezTo>
                      <a:pt x="35743" y="21101"/>
                      <a:pt x="33539" y="12394"/>
                      <a:pt x="27717" y="6287"/>
                    </a:cubicBezTo>
                    <a:lnTo>
                      <a:pt x="26955" y="5429"/>
                    </a:lnTo>
                    <a:lnTo>
                      <a:pt x="24479" y="3239"/>
                    </a:lnTo>
                    <a:cubicBezTo>
                      <a:pt x="23547" y="2411"/>
                      <a:pt x="22560" y="1647"/>
                      <a:pt x="21526" y="953"/>
                    </a:cubicBezTo>
                    <a:lnTo>
                      <a:pt x="20097" y="0"/>
                    </a:lnTo>
                    <a:lnTo>
                      <a:pt x="20097" y="572"/>
                    </a:lnTo>
                    <a:cubicBezTo>
                      <a:pt x="20097" y="1238"/>
                      <a:pt x="20097" y="2572"/>
                      <a:pt x="19335" y="4191"/>
                    </a:cubicBezTo>
                    <a:lnTo>
                      <a:pt x="19335" y="5524"/>
                    </a:lnTo>
                    <a:cubicBezTo>
                      <a:pt x="19389" y="5935"/>
                      <a:pt x="19389" y="6352"/>
                      <a:pt x="19335" y="6763"/>
                    </a:cubicBezTo>
                    <a:cubicBezTo>
                      <a:pt x="16997" y="11582"/>
                      <a:pt x="13765" y="15913"/>
                      <a:pt x="9810" y="19526"/>
                    </a:cubicBezTo>
                    <a:cubicBezTo>
                      <a:pt x="6213" y="22789"/>
                      <a:pt x="3016" y="26465"/>
                      <a:pt x="285" y="30480"/>
                    </a:cubicBezTo>
                    <a:lnTo>
                      <a:pt x="285" y="31337"/>
                    </a:lnTo>
                    <a:lnTo>
                      <a:pt x="285" y="32290"/>
                    </a:lnTo>
                    <a:cubicBezTo>
                      <a:pt x="-95" y="33498"/>
                      <a:pt x="-95" y="34796"/>
                      <a:pt x="285" y="36004"/>
                    </a:cubicBezTo>
                    <a:cubicBezTo>
                      <a:pt x="492" y="36642"/>
                      <a:pt x="780" y="37250"/>
                      <a:pt x="1142" y="37814"/>
                    </a:cubicBezTo>
                    <a:cubicBezTo>
                      <a:pt x="1572" y="38535"/>
                      <a:pt x="2120" y="39179"/>
                      <a:pt x="2762" y="39719"/>
                    </a:cubicBezTo>
                    <a:cubicBezTo>
                      <a:pt x="3569" y="40357"/>
                      <a:pt x="4468" y="40872"/>
                      <a:pt x="5429" y="41243"/>
                    </a:cubicBezTo>
                    <a:cubicBezTo>
                      <a:pt x="6463" y="41720"/>
                      <a:pt x="7550" y="42071"/>
                      <a:pt x="8667" y="42291"/>
                    </a:cubicBezTo>
                    <a:lnTo>
                      <a:pt x="10096" y="422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:a16="http://schemas.microsoft.com/office/drawing/2014/main" id="{3BC62A76-A672-C52F-A625-8711019DA9F1}"/>
                  </a:ext>
                </a:extLst>
              </p:cNvPr>
              <p:cNvSpPr/>
              <p:nvPr/>
            </p:nvSpPr>
            <p:spPr>
              <a:xfrm>
                <a:off x="7696844" y="5286296"/>
                <a:ext cx="40726" cy="44388"/>
              </a:xfrm>
              <a:custGeom>
                <a:avLst/>
                <a:gdLst>
                  <a:gd name="connsiteX0" fmla="*/ 11440 w 40726"/>
                  <a:gd name="connsiteY0" fmla="*/ 43720 h 44388"/>
                  <a:gd name="connsiteX1" fmla="*/ 37824 w 40726"/>
                  <a:gd name="connsiteY1" fmla="*/ 34195 h 44388"/>
                  <a:gd name="connsiteX2" fmla="*/ 40587 w 40726"/>
                  <a:gd name="connsiteY2" fmla="*/ 20765 h 44388"/>
                  <a:gd name="connsiteX3" fmla="*/ 36395 w 40726"/>
                  <a:gd name="connsiteY3" fmla="*/ 8382 h 44388"/>
                  <a:gd name="connsiteX4" fmla="*/ 35634 w 40726"/>
                  <a:gd name="connsiteY4" fmla="*/ 7334 h 44388"/>
                  <a:gd name="connsiteX5" fmla="*/ 33347 w 40726"/>
                  <a:gd name="connsiteY5" fmla="*/ 4477 h 44388"/>
                  <a:gd name="connsiteX6" fmla="*/ 30490 w 40726"/>
                  <a:gd name="connsiteY6" fmla="*/ 1333 h 44388"/>
                  <a:gd name="connsiteX7" fmla="*/ 29157 w 40726"/>
                  <a:gd name="connsiteY7" fmla="*/ 0 h 44388"/>
                  <a:gd name="connsiteX8" fmla="*/ 29157 w 40726"/>
                  <a:gd name="connsiteY8" fmla="*/ 667 h 44388"/>
                  <a:gd name="connsiteX9" fmla="*/ 27918 w 40726"/>
                  <a:gd name="connsiteY9" fmla="*/ 4382 h 44388"/>
                  <a:gd name="connsiteX10" fmla="*/ 27251 w 40726"/>
                  <a:gd name="connsiteY10" fmla="*/ 5715 h 44388"/>
                  <a:gd name="connsiteX11" fmla="*/ 26585 w 40726"/>
                  <a:gd name="connsiteY11" fmla="*/ 6953 h 44388"/>
                  <a:gd name="connsiteX12" fmla="*/ 13726 w 40726"/>
                  <a:gd name="connsiteY12" fmla="*/ 19145 h 44388"/>
                  <a:gd name="connsiteX13" fmla="*/ 1724 w 40726"/>
                  <a:gd name="connsiteY13" fmla="*/ 28670 h 44388"/>
                  <a:gd name="connsiteX14" fmla="*/ 1153 w 40726"/>
                  <a:gd name="connsiteY14" fmla="*/ 29432 h 44388"/>
                  <a:gd name="connsiteX15" fmla="*/ 582 w 40726"/>
                  <a:gd name="connsiteY15" fmla="*/ 30480 h 44388"/>
                  <a:gd name="connsiteX16" fmla="*/ 105 w 40726"/>
                  <a:gd name="connsiteY16" fmla="*/ 34385 h 44388"/>
                  <a:gd name="connsiteX17" fmla="*/ 772 w 40726"/>
                  <a:gd name="connsiteY17" fmla="*/ 36576 h 44388"/>
                  <a:gd name="connsiteX18" fmla="*/ 2296 w 40726"/>
                  <a:gd name="connsiteY18" fmla="*/ 38862 h 44388"/>
                  <a:gd name="connsiteX19" fmla="*/ 4772 w 40726"/>
                  <a:gd name="connsiteY19" fmla="*/ 41148 h 44388"/>
                  <a:gd name="connsiteX20" fmla="*/ 8106 w 40726"/>
                  <a:gd name="connsiteY20" fmla="*/ 42958 h 44388"/>
                  <a:gd name="connsiteX21" fmla="*/ 9535 w 40726"/>
                  <a:gd name="connsiteY21" fmla="*/ 43529 h 4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726" h="44388">
                    <a:moveTo>
                      <a:pt x="11440" y="43720"/>
                    </a:moveTo>
                    <a:cubicBezTo>
                      <a:pt x="21343" y="46017"/>
                      <a:pt x="31672" y="42288"/>
                      <a:pt x="37824" y="34195"/>
                    </a:cubicBezTo>
                    <a:cubicBezTo>
                      <a:pt x="40145" y="30124"/>
                      <a:pt x="41113" y="25421"/>
                      <a:pt x="40587" y="20765"/>
                    </a:cubicBezTo>
                    <a:cubicBezTo>
                      <a:pt x="40284" y="16344"/>
                      <a:pt x="38840" y="12078"/>
                      <a:pt x="36395" y="8382"/>
                    </a:cubicBezTo>
                    <a:lnTo>
                      <a:pt x="35634" y="7334"/>
                    </a:lnTo>
                    <a:lnTo>
                      <a:pt x="33347" y="4477"/>
                    </a:lnTo>
                    <a:lnTo>
                      <a:pt x="30490" y="1333"/>
                    </a:lnTo>
                    <a:lnTo>
                      <a:pt x="29157" y="0"/>
                    </a:lnTo>
                    <a:lnTo>
                      <a:pt x="29157" y="667"/>
                    </a:lnTo>
                    <a:cubicBezTo>
                      <a:pt x="28818" y="1929"/>
                      <a:pt x="28405" y="3169"/>
                      <a:pt x="27918" y="4382"/>
                    </a:cubicBezTo>
                    <a:lnTo>
                      <a:pt x="27251" y="5715"/>
                    </a:lnTo>
                    <a:cubicBezTo>
                      <a:pt x="27067" y="6146"/>
                      <a:pt x="26843" y="6561"/>
                      <a:pt x="26585" y="6953"/>
                    </a:cubicBezTo>
                    <a:cubicBezTo>
                      <a:pt x="23317" y="11971"/>
                      <a:pt x="18910" y="16149"/>
                      <a:pt x="13726" y="19145"/>
                    </a:cubicBezTo>
                    <a:cubicBezTo>
                      <a:pt x="9217" y="21621"/>
                      <a:pt x="5159" y="24841"/>
                      <a:pt x="1724" y="28670"/>
                    </a:cubicBezTo>
                    <a:lnTo>
                      <a:pt x="1153" y="29432"/>
                    </a:lnTo>
                    <a:lnTo>
                      <a:pt x="582" y="30480"/>
                    </a:lnTo>
                    <a:cubicBezTo>
                      <a:pt x="34" y="31704"/>
                      <a:pt x="-132" y="33065"/>
                      <a:pt x="105" y="34385"/>
                    </a:cubicBezTo>
                    <a:cubicBezTo>
                      <a:pt x="208" y="35146"/>
                      <a:pt x="434" y="35886"/>
                      <a:pt x="772" y="36576"/>
                    </a:cubicBezTo>
                    <a:cubicBezTo>
                      <a:pt x="1179" y="37401"/>
                      <a:pt x="1691" y="38170"/>
                      <a:pt x="2296" y="38862"/>
                    </a:cubicBezTo>
                    <a:cubicBezTo>
                      <a:pt x="3004" y="39742"/>
                      <a:pt x="3839" y="40513"/>
                      <a:pt x="4772" y="41148"/>
                    </a:cubicBezTo>
                    <a:cubicBezTo>
                      <a:pt x="5807" y="41882"/>
                      <a:pt x="6926" y="42490"/>
                      <a:pt x="8106" y="42958"/>
                    </a:cubicBezTo>
                    <a:lnTo>
                      <a:pt x="9535" y="435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:a16="http://schemas.microsoft.com/office/drawing/2014/main" id="{D346CA4F-76B4-77F1-865D-3BFAAA10A744}"/>
                  </a:ext>
                </a:extLst>
              </p:cNvPr>
              <p:cNvSpPr/>
              <p:nvPr/>
            </p:nvSpPr>
            <p:spPr>
              <a:xfrm>
                <a:off x="7682309" y="5342779"/>
                <a:ext cx="43087" cy="44860"/>
              </a:xfrm>
              <a:custGeom>
                <a:avLst/>
                <a:gdLst>
                  <a:gd name="connsiteX0" fmla="*/ 8164 w 43087"/>
                  <a:gd name="connsiteY0" fmla="*/ 42291 h 44860"/>
                  <a:gd name="connsiteX1" fmla="*/ 37787 w 43087"/>
                  <a:gd name="connsiteY1" fmla="*/ 38100 h 44860"/>
                  <a:gd name="connsiteX2" fmla="*/ 40930 w 43087"/>
                  <a:gd name="connsiteY2" fmla="*/ 10287 h 44860"/>
                  <a:gd name="connsiteX3" fmla="*/ 40930 w 43087"/>
                  <a:gd name="connsiteY3" fmla="*/ 8954 h 44860"/>
                  <a:gd name="connsiteX4" fmla="*/ 39311 w 43087"/>
                  <a:gd name="connsiteY4" fmla="*/ 5524 h 44860"/>
                  <a:gd name="connsiteX5" fmla="*/ 37120 w 43087"/>
                  <a:gd name="connsiteY5" fmla="*/ 1619 h 44860"/>
                  <a:gd name="connsiteX6" fmla="*/ 36072 w 43087"/>
                  <a:gd name="connsiteY6" fmla="*/ 0 h 44860"/>
                  <a:gd name="connsiteX7" fmla="*/ 36072 w 43087"/>
                  <a:gd name="connsiteY7" fmla="*/ 571 h 44860"/>
                  <a:gd name="connsiteX8" fmla="*/ 33882 w 43087"/>
                  <a:gd name="connsiteY8" fmla="*/ 4191 h 44860"/>
                  <a:gd name="connsiteX9" fmla="*/ 32929 w 43087"/>
                  <a:gd name="connsiteY9" fmla="*/ 5524 h 44860"/>
                  <a:gd name="connsiteX10" fmla="*/ 31977 w 43087"/>
                  <a:gd name="connsiteY10" fmla="*/ 6668 h 44860"/>
                  <a:gd name="connsiteX11" fmla="*/ 17118 w 43087"/>
                  <a:gd name="connsiteY11" fmla="*/ 16193 h 44860"/>
                  <a:gd name="connsiteX12" fmla="*/ 3211 w 43087"/>
                  <a:gd name="connsiteY12" fmla="*/ 24098 h 44860"/>
                  <a:gd name="connsiteX13" fmla="*/ 2449 w 43087"/>
                  <a:gd name="connsiteY13" fmla="*/ 24860 h 44860"/>
                  <a:gd name="connsiteX14" fmla="*/ 1592 w 43087"/>
                  <a:gd name="connsiteY14" fmla="*/ 25718 h 44860"/>
                  <a:gd name="connsiteX15" fmla="*/ 68 w 43087"/>
                  <a:gd name="connsiteY15" fmla="*/ 29718 h 44860"/>
                  <a:gd name="connsiteX16" fmla="*/ 68 w 43087"/>
                  <a:gd name="connsiteY16" fmla="*/ 32099 h 44860"/>
                  <a:gd name="connsiteX17" fmla="*/ 1116 w 43087"/>
                  <a:gd name="connsiteY17" fmla="*/ 34862 h 44860"/>
                  <a:gd name="connsiteX18" fmla="*/ 3116 w 43087"/>
                  <a:gd name="connsiteY18" fmla="*/ 37719 h 44860"/>
                  <a:gd name="connsiteX19" fmla="*/ 6069 w 43087"/>
                  <a:gd name="connsiteY19" fmla="*/ 40291 h 44860"/>
                  <a:gd name="connsiteX20" fmla="*/ 7402 w 43087"/>
                  <a:gd name="connsiteY20" fmla="*/ 41148 h 4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087" h="44860">
                    <a:moveTo>
                      <a:pt x="8164" y="42291"/>
                    </a:moveTo>
                    <a:cubicBezTo>
                      <a:pt x="17999" y="46875"/>
                      <a:pt x="29611" y="45232"/>
                      <a:pt x="37787" y="38100"/>
                    </a:cubicBezTo>
                    <a:cubicBezTo>
                      <a:pt x="43491" y="29965"/>
                      <a:pt x="44675" y="19490"/>
                      <a:pt x="40930" y="10287"/>
                    </a:cubicBezTo>
                    <a:cubicBezTo>
                      <a:pt x="40892" y="9843"/>
                      <a:pt x="40892" y="9397"/>
                      <a:pt x="40930" y="8954"/>
                    </a:cubicBezTo>
                    <a:cubicBezTo>
                      <a:pt x="40930" y="8096"/>
                      <a:pt x="39978" y="6763"/>
                      <a:pt x="39311" y="5524"/>
                    </a:cubicBezTo>
                    <a:cubicBezTo>
                      <a:pt x="38644" y="4286"/>
                      <a:pt x="37787" y="2667"/>
                      <a:pt x="37120" y="1619"/>
                    </a:cubicBezTo>
                    <a:lnTo>
                      <a:pt x="36072" y="0"/>
                    </a:lnTo>
                    <a:lnTo>
                      <a:pt x="36072" y="571"/>
                    </a:lnTo>
                    <a:cubicBezTo>
                      <a:pt x="35457" y="1844"/>
                      <a:pt x="34724" y="3056"/>
                      <a:pt x="33882" y="4191"/>
                    </a:cubicBezTo>
                    <a:lnTo>
                      <a:pt x="32929" y="5524"/>
                    </a:lnTo>
                    <a:lnTo>
                      <a:pt x="31977" y="6668"/>
                    </a:lnTo>
                    <a:cubicBezTo>
                      <a:pt x="27660" y="10740"/>
                      <a:pt x="22621" y="13971"/>
                      <a:pt x="17118" y="16193"/>
                    </a:cubicBezTo>
                    <a:cubicBezTo>
                      <a:pt x="12126" y="18146"/>
                      <a:pt x="7443" y="20809"/>
                      <a:pt x="3211" y="24098"/>
                    </a:cubicBezTo>
                    <a:lnTo>
                      <a:pt x="2449" y="24860"/>
                    </a:lnTo>
                    <a:lnTo>
                      <a:pt x="1592" y="25718"/>
                    </a:lnTo>
                    <a:cubicBezTo>
                      <a:pt x="754" y="26901"/>
                      <a:pt x="230" y="28277"/>
                      <a:pt x="68" y="29718"/>
                    </a:cubicBezTo>
                    <a:cubicBezTo>
                      <a:pt x="-23" y="30510"/>
                      <a:pt x="-23" y="31308"/>
                      <a:pt x="68" y="32099"/>
                    </a:cubicBezTo>
                    <a:cubicBezTo>
                      <a:pt x="247" y="33076"/>
                      <a:pt x="602" y="34012"/>
                      <a:pt x="1116" y="34862"/>
                    </a:cubicBezTo>
                    <a:cubicBezTo>
                      <a:pt x="1652" y="35899"/>
                      <a:pt x="2324" y="36861"/>
                      <a:pt x="3116" y="37719"/>
                    </a:cubicBezTo>
                    <a:cubicBezTo>
                      <a:pt x="3987" y="38697"/>
                      <a:pt x="4980" y="39561"/>
                      <a:pt x="6069" y="40291"/>
                    </a:cubicBezTo>
                    <a:lnTo>
                      <a:pt x="7402" y="411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6" name="任意多边形: 形状 355">
                <a:extLst>
                  <a:ext uri="{FF2B5EF4-FFF2-40B4-BE49-F238E27FC236}">
                    <a16:creationId xmlns:a16="http://schemas.microsoft.com/office/drawing/2014/main" id="{C9AD8933-8D8C-4657-A300-DB456302BB19}"/>
                  </a:ext>
                </a:extLst>
              </p:cNvPr>
              <p:cNvSpPr/>
              <p:nvPr/>
            </p:nvSpPr>
            <p:spPr>
              <a:xfrm>
                <a:off x="7657443" y="5399453"/>
                <a:ext cx="46954" cy="46112"/>
              </a:xfrm>
              <a:custGeom>
                <a:avLst/>
                <a:gdLst>
                  <a:gd name="connsiteX0" fmla="*/ 6455 w 46954"/>
                  <a:gd name="connsiteY0" fmla="*/ 40576 h 46112"/>
                  <a:gd name="connsiteX1" fmla="*/ 37507 w 46954"/>
                  <a:gd name="connsiteY1" fmla="*/ 41719 h 46112"/>
                  <a:gd name="connsiteX2" fmla="*/ 46460 w 46954"/>
                  <a:gd name="connsiteY2" fmla="*/ 12382 h 46112"/>
                  <a:gd name="connsiteX3" fmla="*/ 46460 w 46954"/>
                  <a:gd name="connsiteY3" fmla="*/ 11906 h 46112"/>
                  <a:gd name="connsiteX4" fmla="*/ 46460 w 46954"/>
                  <a:gd name="connsiteY4" fmla="*/ 10858 h 46112"/>
                  <a:gd name="connsiteX5" fmla="*/ 45222 w 46954"/>
                  <a:gd name="connsiteY5" fmla="*/ 6763 h 46112"/>
                  <a:gd name="connsiteX6" fmla="*/ 43508 w 46954"/>
                  <a:gd name="connsiteY6" fmla="*/ 2095 h 46112"/>
                  <a:gd name="connsiteX7" fmla="*/ 42650 w 46954"/>
                  <a:gd name="connsiteY7" fmla="*/ 0 h 46112"/>
                  <a:gd name="connsiteX8" fmla="*/ 42650 w 46954"/>
                  <a:gd name="connsiteY8" fmla="*/ 571 h 46112"/>
                  <a:gd name="connsiteX9" fmla="*/ 39888 w 46954"/>
                  <a:gd name="connsiteY9" fmla="*/ 4191 h 46112"/>
                  <a:gd name="connsiteX10" fmla="*/ 38650 w 46954"/>
                  <a:gd name="connsiteY10" fmla="*/ 5524 h 46112"/>
                  <a:gd name="connsiteX11" fmla="*/ 37602 w 46954"/>
                  <a:gd name="connsiteY11" fmla="*/ 6572 h 46112"/>
                  <a:gd name="connsiteX12" fmla="*/ 19981 w 46954"/>
                  <a:gd name="connsiteY12" fmla="*/ 14097 h 46112"/>
                  <a:gd name="connsiteX13" fmla="*/ 3979 w 46954"/>
                  <a:gd name="connsiteY13" fmla="*/ 19812 h 46112"/>
                  <a:gd name="connsiteX14" fmla="*/ 3026 w 46954"/>
                  <a:gd name="connsiteY14" fmla="*/ 20479 h 46112"/>
                  <a:gd name="connsiteX15" fmla="*/ 2074 w 46954"/>
                  <a:gd name="connsiteY15" fmla="*/ 21336 h 46112"/>
                  <a:gd name="connsiteX16" fmla="*/ 74 w 46954"/>
                  <a:gd name="connsiteY16" fmla="*/ 25432 h 46112"/>
                  <a:gd name="connsiteX17" fmla="*/ 74 w 46954"/>
                  <a:gd name="connsiteY17" fmla="*/ 28194 h 46112"/>
                  <a:gd name="connsiteX18" fmla="*/ 645 w 46954"/>
                  <a:gd name="connsiteY18" fmla="*/ 31337 h 46112"/>
                  <a:gd name="connsiteX19" fmla="*/ 2169 w 46954"/>
                  <a:gd name="connsiteY19" fmla="*/ 34862 h 46112"/>
                  <a:gd name="connsiteX20" fmla="*/ 4741 w 46954"/>
                  <a:gd name="connsiteY20" fmla="*/ 38195 h 46112"/>
                  <a:gd name="connsiteX21" fmla="*/ 5979 w 46954"/>
                  <a:gd name="connsiteY21" fmla="*/ 39338 h 46112"/>
                  <a:gd name="connsiteX22" fmla="*/ 6455 w 46954"/>
                  <a:gd name="connsiteY22" fmla="*/ 40576 h 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954" h="46112">
                    <a:moveTo>
                      <a:pt x="6455" y="40576"/>
                    </a:moveTo>
                    <a:cubicBezTo>
                      <a:pt x="15513" y="47514"/>
                      <a:pt x="27964" y="47972"/>
                      <a:pt x="37507" y="41719"/>
                    </a:cubicBezTo>
                    <a:cubicBezTo>
                      <a:pt x="44970" y="33911"/>
                      <a:pt x="48291" y="23028"/>
                      <a:pt x="46460" y="12382"/>
                    </a:cubicBezTo>
                    <a:lnTo>
                      <a:pt x="46460" y="11906"/>
                    </a:lnTo>
                    <a:lnTo>
                      <a:pt x="46460" y="10858"/>
                    </a:lnTo>
                    <a:cubicBezTo>
                      <a:pt x="46460" y="9811"/>
                      <a:pt x="45794" y="8287"/>
                      <a:pt x="45222" y="6763"/>
                    </a:cubicBezTo>
                    <a:cubicBezTo>
                      <a:pt x="44771" y="5165"/>
                      <a:pt x="44198" y="3605"/>
                      <a:pt x="43508" y="2095"/>
                    </a:cubicBezTo>
                    <a:lnTo>
                      <a:pt x="42650" y="0"/>
                    </a:lnTo>
                    <a:lnTo>
                      <a:pt x="42650" y="571"/>
                    </a:lnTo>
                    <a:cubicBezTo>
                      <a:pt x="41821" y="1845"/>
                      <a:pt x="40898" y="3055"/>
                      <a:pt x="39888" y="4191"/>
                    </a:cubicBezTo>
                    <a:lnTo>
                      <a:pt x="38650" y="5524"/>
                    </a:lnTo>
                    <a:lnTo>
                      <a:pt x="37602" y="6572"/>
                    </a:lnTo>
                    <a:cubicBezTo>
                      <a:pt x="32306" y="10262"/>
                      <a:pt x="26308" y="12823"/>
                      <a:pt x="19981" y="14097"/>
                    </a:cubicBezTo>
                    <a:cubicBezTo>
                      <a:pt x="14361" y="15081"/>
                      <a:pt x="8950" y="17014"/>
                      <a:pt x="3979" y="19812"/>
                    </a:cubicBezTo>
                    <a:lnTo>
                      <a:pt x="3026" y="20479"/>
                    </a:lnTo>
                    <a:lnTo>
                      <a:pt x="2074" y="21336"/>
                    </a:lnTo>
                    <a:cubicBezTo>
                      <a:pt x="1058" y="22501"/>
                      <a:pt x="367" y="23914"/>
                      <a:pt x="74" y="25432"/>
                    </a:cubicBezTo>
                    <a:cubicBezTo>
                      <a:pt x="-25" y="26350"/>
                      <a:pt x="-25" y="27276"/>
                      <a:pt x="74" y="28194"/>
                    </a:cubicBezTo>
                    <a:cubicBezTo>
                      <a:pt x="172" y="29256"/>
                      <a:pt x="363" y="30309"/>
                      <a:pt x="645" y="31337"/>
                    </a:cubicBezTo>
                    <a:cubicBezTo>
                      <a:pt x="1008" y="32570"/>
                      <a:pt x="1519" y="33753"/>
                      <a:pt x="2169" y="34862"/>
                    </a:cubicBezTo>
                    <a:cubicBezTo>
                      <a:pt x="2928" y="36045"/>
                      <a:pt x="3788" y="37161"/>
                      <a:pt x="4741" y="38195"/>
                    </a:cubicBezTo>
                    <a:lnTo>
                      <a:pt x="5979" y="39338"/>
                    </a:lnTo>
                    <a:cubicBezTo>
                      <a:pt x="6107" y="39762"/>
                      <a:pt x="6266" y="40176"/>
                      <a:pt x="6455" y="405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:a16="http://schemas.microsoft.com/office/drawing/2014/main" id="{2598B0B4-A2E3-2A08-2E1C-8AA7E6D86C6B}"/>
                  </a:ext>
                </a:extLst>
              </p:cNvPr>
              <p:cNvSpPr/>
              <p:nvPr/>
            </p:nvSpPr>
            <p:spPr>
              <a:xfrm>
                <a:off x="7619878" y="5457270"/>
                <a:ext cx="50877" cy="44350"/>
              </a:xfrm>
              <a:custGeom>
                <a:avLst/>
                <a:gdLst>
                  <a:gd name="connsiteX0" fmla="*/ 3443 w 50877"/>
                  <a:gd name="connsiteY0" fmla="*/ 34671 h 44350"/>
                  <a:gd name="connsiteX1" fmla="*/ 34780 w 50877"/>
                  <a:gd name="connsiteY1" fmla="*/ 42291 h 44350"/>
                  <a:gd name="connsiteX2" fmla="*/ 50878 w 50877"/>
                  <a:gd name="connsiteY2" fmla="*/ 13716 h 44350"/>
                  <a:gd name="connsiteX3" fmla="*/ 50878 w 50877"/>
                  <a:gd name="connsiteY3" fmla="*/ 12097 h 44350"/>
                  <a:gd name="connsiteX4" fmla="*/ 50878 w 50877"/>
                  <a:gd name="connsiteY4" fmla="*/ 7525 h 44350"/>
                  <a:gd name="connsiteX5" fmla="*/ 50306 w 50877"/>
                  <a:gd name="connsiteY5" fmla="*/ 2286 h 44350"/>
                  <a:gd name="connsiteX6" fmla="*/ 50306 w 50877"/>
                  <a:gd name="connsiteY6" fmla="*/ 0 h 44350"/>
                  <a:gd name="connsiteX7" fmla="*/ 50306 w 50877"/>
                  <a:gd name="connsiteY7" fmla="*/ 571 h 44350"/>
                  <a:gd name="connsiteX8" fmla="*/ 46591 w 50877"/>
                  <a:gd name="connsiteY8" fmla="*/ 3715 h 44350"/>
                  <a:gd name="connsiteX9" fmla="*/ 44972 w 50877"/>
                  <a:gd name="connsiteY9" fmla="*/ 4763 h 44350"/>
                  <a:gd name="connsiteX10" fmla="*/ 43543 w 50877"/>
                  <a:gd name="connsiteY10" fmla="*/ 5620 h 44350"/>
                  <a:gd name="connsiteX11" fmla="*/ 24493 w 50877"/>
                  <a:gd name="connsiteY11" fmla="*/ 10192 h 44350"/>
                  <a:gd name="connsiteX12" fmla="*/ 6396 w 50877"/>
                  <a:gd name="connsiteY12" fmla="*/ 12668 h 44350"/>
                  <a:gd name="connsiteX13" fmla="*/ 5348 w 50877"/>
                  <a:gd name="connsiteY13" fmla="*/ 12668 h 44350"/>
                  <a:gd name="connsiteX14" fmla="*/ 4205 w 50877"/>
                  <a:gd name="connsiteY14" fmla="*/ 13335 h 44350"/>
                  <a:gd name="connsiteX15" fmla="*/ 967 w 50877"/>
                  <a:gd name="connsiteY15" fmla="*/ 17145 h 44350"/>
                  <a:gd name="connsiteX16" fmla="*/ 109 w 50877"/>
                  <a:gd name="connsiteY16" fmla="*/ 19907 h 44350"/>
                  <a:gd name="connsiteX17" fmla="*/ 109 w 50877"/>
                  <a:gd name="connsiteY17" fmla="*/ 23336 h 44350"/>
                  <a:gd name="connsiteX18" fmla="*/ 967 w 50877"/>
                  <a:gd name="connsiteY18" fmla="*/ 27432 h 44350"/>
                  <a:gd name="connsiteX19" fmla="*/ 2776 w 50877"/>
                  <a:gd name="connsiteY19" fmla="*/ 31432 h 44350"/>
                  <a:gd name="connsiteX20" fmla="*/ 3824 w 50877"/>
                  <a:gd name="connsiteY20" fmla="*/ 32956 h 4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877" h="44350">
                    <a:moveTo>
                      <a:pt x="3443" y="34671"/>
                    </a:moveTo>
                    <a:cubicBezTo>
                      <a:pt x="11135" y="43731"/>
                      <a:pt x="23787" y="46808"/>
                      <a:pt x="34780" y="42291"/>
                    </a:cubicBezTo>
                    <a:cubicBezTo>
                      <a:pt x="44546" y="36019"/>
                      <a:pt x="50574" y="25318"/>
                      <a:pt x="50878" y="13716"/>
                    </a:cubicBezTo>
                    <a:lnTo>
                      <a:pt x="50878" y="12097"/>
                    </a:lnTo>
                    <a:cubicBezTo>
                      <a:pt x="50878" y="10858"/>
                      <a:pt x="50878" y="9239"/>
                      <a:pt x="50878" y="7525"/>
                    </a:cubicBezTo>
                    <a:cubicBezTo>
                      <a:pt x="50878" y="5810"/>
                      <a:pt x="50878" y="3715"/>
                      <a:pt x="50306" y="2286"/>
                    </a:cubicBezTo>
                    <a:lnTo>
                      <a:pt x="50306" y="0"/>
                    </a:lnTo>
                    <a:lnTo>
                      <a:pt x="50306" y="571"/>
                    </a:lnTo>
                    <a:cubicBezTo>
                      <a:pt x="49544" y="1238"/>
                      <a:pt x="48306" y="2381"/>
                      <a:pt x="46591" y="3715"/>
                    </a:cubicBezTo>
                    <a:lnTo>
                      <a:pt x="44972" y="4763"/>
                    </a:lnTo>
                    <a:lnTo>
                      <a:pt x="43543" y="5620"/>
                    </a:lnTo>
                    <a:cubicBezTo>
                      <a:pt x="37631" y="8594"/>
                      <a:pt x="31111" y="10158"/>
                      <a:pt x="24493" y="10192"/>
                    </a:cubicBezTo>
                    <a:cubicBezTo>
                      <a:pt x="18368" y="10058"/>
                      <a:pt x="12260" y="10894"/>
                      <a:pt x="6396" y="12668"/>
                    </a:cubicBezTo>
                    <a:lnTo>
                      <a:pt x="5348" y="12668"/>
                    </a:lnTo>
                    <a:lnTo>
                      <a:pt x="4205" y="13335"/>
                    </a:lnTo>
                    <a:cubicBezTo>
                      <a:pt x="2806" y="14294"/>
                      <a:pt x="1688" y="15610"/>
                      <a:pt x="967" y="17145"/>
                    </a:cubicBezTo>
                    <a:cubicBezTo>
                      <a:pt x="567" y="18027"/>
                      <a:pt x="280" y="18955"/>
                      <a:pt x="109" y="19907"/>
                    </a:cubicBezTo>
                    <a:cubicBezTo>
                      <a:pt x="-36" y="21045"/>
                      <a:pt x="-36" y="22198"/>
                      <a:pt x="109" y="23336"/>
                    </a:cubicBezTo>
                    <a:cubicBezTo>
                      <a:pt x="174" y="24738"/>
                      <a:pt x="464" y="26121"/>
                      <a:pt x="967" y="27432"/>
                    </a:cubicBezTo>
                    <a:cubicBezTo>
                      <a:pt x="1428" y="28825"/>
                      <a:pt x="2034" y="30167"/>
                      <a:pt x="2776" y="31432"/>
                    </a:cubicBezTo>
                    <a:lnTo>
                      <a:pt x="3824" y="329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:a16="http://schemas.microsoft.com/office/drawing/2014/main" id="{893B7931-A397-DB56-CBCD-33DF02F47BAE}"/>
                  </a:ext>
                </a:extLst>
              </p:cNvPr>
              <p:cNvSpPr/>
              <p:nvPr/>
            </p:nvSpPr>
            <p:spPr>
              <a:xfrm>
                <a:off x="7561163" y="5516991"/>
                <a:ext cx="62825" cy="45836"/>
              </a:xfrm>
              <a:custGeom>
                <a:avLst/>
                <a:gdLst>
                  <a:gd name="connsiteX0" fmla="*/ 2818 w 62825"/>
                  <a:gd name="connsiteY0" fmla="*/ 30480 h 45836"/>
                  <a:gd name="connsiteX1" fmla="*/ 35584 w 62825"/>
                  <a:gd name="connsiteY1" fmla="*/ 44958 h 45836"/>
                  <a:gd name="connsiteX2" fmla="*/ 52062 w 62825"/>
                  <a:gd name="connsiteY2" fmla="*/ 32956 h 45836"/>
                  <a:gd name="connsiteX3" fmla="*/ 57872 w 62825"/>
                  <a:gd name="connsiteY3" fmla="*/ 24479 h 45836"/>
                  <a:gd name="connsiteX4" fmla="*/ 61206 w 62825"/>
                  <a:gd name="connsiteY4" fmla="*/ 15526 h 45836"/>
                  <a:gd name="connsiteX5" fmla="*/ 61206 w 62825"/>
                  <a:gd name="connsiteY5" fmla="*/ 14954 h 45836"/>
                  <a:gd name="connsiteX6" fmla="*/ 61206 w 62825"/>
                  <a:gd name="connsiteY6" fmla="*/ 13716 h 45836"/>
                  <a:gd name="connsiteX7" fmla="*/ 62158 w 62825"/>
                  <a:gd name="connsiteY7" fmla="*/ 8572 h 45836"/>
                  <a:gd name="connsiteX8" fmla="*/ 62825 w 62825"/>
                  <a:gd name="connsiteY8" fmla="*/ 2667 h 45836"/>
                  <a:gd name="connsiteX9" fmla="*/ 62825 w 62825"/>
                  <a:gd name="connsiteY9" fmla="*/ 0 h 45836"/>
                  <a:gd name="connsiteX10" fmla="*/ 62063 w 62825"/>
                  <a:gd name="connsiteY10" fmla="*/ 0 h 45836"/>
                  <a:gd name="connsiteX11" fmla="*/ 57110 w 62825"/>
                  <a:gd name="connsiteY11" fmla="*/ 2953 h 45836"/>
                  <a:gd name="connsiteX12" fmla="*/ 55110 w 62825"/>
                  <a:gd name="connsiteY12" fmla="*/ 3905 h 45836"/>
                  <a:gd name="connsiteX13" fmla="*/ 53300 w 62825"/>
                  <a:gd name="connsiteY13" fmla="*/ 4572 h 45836"/>
                  <a:gd name="connsiteX14" fmla="*/ 30821 w 62825"/>
                  <a:gd name="connsiteY14" fmla="*/ 6286 h 45836"/>
                  <a:gd name="connsiteX15" fmla="*/ 10247 w 62825"/>
                  <a:gd name="connsiteY15" fmla="*/ 5810 h 45836"/>
                  <a:gd name="connsiteX16" fmla="*/ 9009 w 62825"/>
                  <a:gd name="connsiteY16" fmla="*/ 5810 h 45836"/>
                  <a:gd name="connsiteX17" fmla="*/ 7485 w 62825"/>
                  <a:gd name="connsiteY17" fmla="*/ 6382 h 45836"/>
                  <a:gd name="connsiteX18" fmla="*/ 3008 w 62825"/>
                  <a:gd name="connsiteY18" fmla="*/ 10001 h 45836"/>
                  <a:gd name="connsiteX19" fmla="*/ 1294 w 62825"/>
                  <a:gd name="connsiteY19" fmla="*/ 12954 h 45836"/>
                  <a:gd name="connsiteX20" fmla="*/ 151 w 62825"/>
                  <a:gd name="connsiteY20" fmla="*/ 16669 h 45836"/>
                  <a:gd name="connsiteX21" fmla="*/ 151 w 62825"/>
                  <a:gd name="connsiteY21" fmla="*/ 21145 h 45836"/>
                  <a:gd name="connsiteX22" fmla="*/ 1008 w 62825"/>
                  <a:gd name="connsiteY22" fmla="*/ 25813 h 45836"/>
                  <a:gd name="connsiteX23" fmla="*/ 1675 w 62825"/>
                  <a:gd name="connsiteY23" fmla="*/ 27718 h 4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2825" h="45836">
                    <a:moveTo>
                      <a:pt x="2818" y="30480"/>
                    </a:moveTo>
                    <a:cubicBezTo>
                      <a:pt x="9136" y="42241"/>
                      <a:pt x="22634" y="48205"/>
                      <a:pt x="35584" y="44958"/>
                    </a:cubicBezTo>
                    <a:cubicBezTo>
                      <a:pt x="42046" y="42495"/>
                      <a:pt x="47735" y="38352"/>
                      <a:pt x="52062" y="32956"/>
                    </a:cubicBezTo>
                    <a:cubicBezTo>
                      <a:pt x="54235" y="30300"/>
                      <a:pt x="56178" y="27463"/>
                      <a:pt x="57872" y="24479"/>
                    </a:cubicBezTo>
                    <a:cubicBezTo>
                      <a:pt x="59243" y="21598"/>
                      <a:pt x="60358" y="18602"/>
                      <a:pt x="61206" y="15526"/>
                    </a:cubicBezTo>
                    <a:lnTo>
                      <a:pt x="61206" y="14954"/>
                    </a:lnTo>
                    <a:lnTo>
                      <a:pt x="61206" y="13716"/>
                    </a:lnTo>
                    <a:cubicBezTo>
                      <a:pt x="61206" y="12382"/>
                      <a:pt x="61873" y="10477"/>
                      <a:pt x="62158" y="8572"/>
                    </a:cubicBezTo>
                    <a:cubicBezTo>
                      <a:pt x="62444" y="6668"/>
                      <a:pt x="62730" y="4286"/>
                      <a:pt x="62825" y="2667"/>
                    </a:cubicBezTo>
                    <a:lnTo>
                      <a:pt x="62825" y="0"/>
                    </a:lnTo>
                    <a:lnTo>
                      <a:pt x="62063" y="0"/>
                    </a:lnTo>
                    <a:cubicBezTo>
                      <a:pt x="60487" y="1104"/>
                      <a:pt x="58831" y="2092"/>
                      <a:pt x="57110" y="2953"/>
                    </a:cubicBezTo>
                    <a:lnTo>
                      <a:pt x="55110" y="3905"/>
                    </a:lnTo>
                    <a:lnTo>
                      <a:pt x="53300" y="4572"/>
                    </a:lnTo>
                    <a:cubicBezTo>
                      <a:pt x="46056" y="6957"/>
                      <a:pt x="38342" y="7545"/>
                      <a:pt x="30821" y="6286"/>
                    </a:cubicBezTo>
                    <a:cubicBezTo>
                      <a:pt x="24038" y="4984"/>
                      <a:pt x="17084" y="4823"/>
                      <a:pt x="10247" y="5810"/>
                    </a:cubicBezTo>
                    <a:lnTo>
                      <a:pt x="9009" y="5810"/>
                    </a:lnTo>
                    <a:cubicBezTo>
                      <a:pt x="8469" y="5900"/>
                      <a:pt x="7951" y="6093"/>
                      <a:pt x="7485" y="6382"/>
                    </a:cubicBezTo>
                    <a:cubicBezTo>
                      <a:pt x="5691" y="7159"/>
                      <a:pt x="4145" y="8411"/>
                      <a:pt x="3008" y="10001"/>
                    </a:cubicBezTo>
                    <a:cubicBezTo>
                      <a:pt x="2306" y="10903"/>
                      <a:pt x="1729" y="11897"/>
                      <a:pt x="1294" y="12954"/>
                    </a:cubicBezTo>
                    <a:cubicBezTo>
                      <a:pt x="813" y="14159"/>
                      <a:pt x="431" y="15402"/>
                      <a:pt x="151" y="16669"/>
                    </a:cubicBezTo>
                    <a:cubicBezTo>
                      <a:pt x="-50" y="18155"/>
                      <a:pt x="-50" y="19660"/>
                      <a:pt x="151" y="21145"/>
                    </a:cubicBezTo>
                    <a:cubicBezTo>
                      <a:pt x="268" y="22728"/>
                      <a:pt x="556" y="24293"/>
                      <a:pt x="1008" y="25813"/>
                    </a:cubicBezTo>
                    <a:cubicBezTo>
                      <a:pt x="1008" y="26384"/>
                      <a:pt x="1008" y="27051"/>
                      <a:pt x="1675" y="277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:a16="http://schemas.microsoft.com/office/drawing/2014/main" id="{4237599B-BB19-98DF-73F5-A825518D3A54}"/>
                  </a:ext>
                </a:extLst>
              </p:cNvPr>
              <p:cNvSpPr/>
              <p:nvPr/>
            </p:nvSpPr>
            <p:spPr>
              <a:xfrm>
                <a:off x="7470825" y="5574236"/>
                <a:ext cx="72677" cy="46767"/>
              </a:xfrm>
              <a:custGeom>
                <a:avLst/>
                <a:gdLst>
                  <a:gd name="connsiteX0" fmla="*/ 1621 w 72677"/>
                  <a:gd name="connsiteY0" fmla="*/ 23527 h 46767"/>
                  <a:gd name="connsiteX1" fmla="*/ 30196 w 72677"/>
                  <a:gd name="connsiteY1" fmla="*/ 46768 h 46767"/>
                  <a:gd name="connsiteX2" fmla="*/ 51151 w 72677"/>
                  <a:gd name="connsiteY2" fmla="*/ 39148 h 46767"/>
                  <a:gd name="connsiteX3" fmla="*/ 65819 w 72677"/>
                  <a:gd name="connsiteY3" fmla="*/ 23431 h 46767"/>
                  <a:gd name="connsiteX4" fmla="*/ 65819 w 72677"/>
                  <a:gd name="connsiteY4" fmla="*/ 22860 h 46767"/>
                  <a:gd name="connsiteX5" fmla="*/ 66486 w 72677"/>
                  <a:gd name="connsiteY5" fmla="*/ 21622 h 46767"/>
                  <a:gd name="connsiteX6" fmla="*/ 69058 w 72677"/>
                  <a:gd name="connsiteY6" fmla="*/ 16764 h 46767"/>
                  <a:gd name="connsiteX7" fmla="*/ 71629 w 72677"/>
                  <a:gd name="connsiteY7" fmla="*/ 10954 h 46767"/>
                  <a:gd name="connsiteX8" fmla="*/ 72677 w 72677"/>
                  <a:gd name="connsiteY8" fmla="*/ 8382 h 46767"/>
                  <a:gd name="connsiteX9" fmla="*/ 71725 w 72677"/>
                  <a:gd name="connsiteY9" fmla="*/ 8382 h 46767"/>
                  <a:gd name="connsiteX10" fmla="*/ 65724 w 72677"/>
                  <a:gd name="connsiteY10" fmla="*/ 10001 h 46767"/>
                  <a:gd name="connsiteX11" fmla="*/ 63343 w 72677"/>
                  <a:gd name="connsiteY11" fmla="*/ 10001 h 46767"/>
                  <a:gd name="connsiteX12" fmla="*/ 61247 w 72677"/>
                  <a:gd name="connsiteY12" fmla="*/ 10001 h 46767"/>
                  <a:gd name="connsiteX13" fmla="*/ 37435 w 72677"/>
                  <a:gd name="connsiteY13" fmla="*/ 6001 h 46767"/>
                  <a:gd name="connsiteX14" fmla="*/ 16289 w 72677"/>
                  <a:gd name="connsiteY14" fmla="*/ 0 h 46767"/>
                  <a:gd name="connsiteX15" fmla="*/ 14765 w 72677"/>
                  <a:gd name="connsiteY15" fmla="*/ 0 h 46767"/>
                  <a:gd name="connsiteX16" fmla="*/ 13051 w 72677"/>
                  <a:gd name="connsiteY16" fmla="*/ 0 h 46767"/>
                  <a:gd name="connsiteX17" fmla="*/ 7240 w 72677"/>
                  <a:gd name="connsiteY17" fmla="*/ 2381 h 46767"/>
                  <a:gd name="connsiteX18" fmla="*/ 4478 w 72677"/>
                  <a:gd name="connsiteY18" fmla="*/ 4858 h 46767"/>
                  <a:gd name="connsiteX19" fmla="*/ 2192 w 72677"/>
                  <a:gd name="connsiteY19" fmla="*/ 8382 h 46767"/>
                  <a:gd name="connsiteX20" fmla="*/ 573 w 72677"/>
                  <a:gd name="connsiteY20" fmla="*/ 13049 h 46767"/>
                  <a:gd name="connsiteX21" fmla="*/ 1 w 72677"/>
                  <a:gd name="connsiteY21" fmla="*/ 18193 h 46767"/>
                  <a:gd name="connsiteX22" fmla="*/ 1 w 72677"/>
                  <a:gd name="connsiteY22" fmla="*/ 2028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677" h="46767">
                    <a:moveTo>
                      <a:pt x="1621" y="23527"/>
                    </a:moveTo>
                    <a:cubicBezTo>
                      <a:pt x="4649" y="36935"/>
                      <a:pt x="16452" y="46534"/>
                      <a:pt x="30196" y="46768"/>
                    </a:cubicBezTo>
                    <a:cubicBezTo>
                      <a:pt x="37721" y="46077"/>
                      <a:pt x="44939" y="43452"/>
                      <a:pt x="51151" y="39148"/>
                    </a:cubicBezTo>
                    <a:cubicBezTo>
                      <a:pt x="56890" y="34772"/>
                      <a:pt x="61849" y="29459"/>
                      <a:pt x="65819" y="23431"/>
                    </a:cubicBezTo>
                    <a:lnTo>
                      <a:pt x="65819" y="22860"/>
                    </a:lnTo>
                    <a:lnTo>
                      <a:pt x="66486" y="21622"/>
                    </a:lnTo>
                    <a:cubicBezTo>
                      <a:pt x="67444" y="20058"/>
                      <a:pt x="68302" y="18436"/>
                      <a:pt x="69058" y="16764"/>
                    </a:cubicBezTo>
                    <a:cubicBezTo>
                      <a:pt x="70043" y="14887"/>
                      <a:pt x="70903" y="12945"/>
                      <a:pt x="71629" y="10954"/>
                    </a:cubicBezTo>
                    <a:cubicBezTo>
                      <a:pt x="72296" y="9430"/>
                      <a:pt x="72677" y="8382"/>
                      <a:pt x="72677" y="8382"/>
                    </a:cubicBezTo>
                    <a:lnTo>
                      <a:pt x="71725" y="8382"/>
                    </a:lnTo>
                    <a:cubicBezTo>
                      <a:pt x="69755" y="9028"/>
                      <a:pt x="67752" y="9569"/>
                      <a:pt x="65724" y="10001"/>
                    </a:cubicBezTo>
                    <a:lnTo>
                      <a:pt x="63343" y="10001"/>
                    </a:lnTo>
                    <a:lnTo>
                      <a:pt x="61247" y="10001"/>
                    </a:lnTo>
                    <a:cubicBezTo>
                      <a:pt x="53121" y="10287"/>
                      <a:pt x="45021" y="8926"/>
                      <a:pt x="37435" y="6001"/>
                    </a:cubicBezTo>
                    <a:cubicBezTo>
                      <a:pt x="30713" y="2989"/>
                      <a:pt x="23591" y="968"/>
                      <a:pt x="16289" y="0"/>
                    </a:cubicBezTo>
                    <a:lnTo>
                      <a:pt x="14765" y="0"/>
                    </a:lnTo>
                    <a:lnTo>
                      <a:pt x="13051" y="0"/>
                    </a:lnTo>
                    <a:cubicBezTo>
                      <a:pt x="10942" y="281"/>
                      <a:pt x="8941" y="1101"/>
                      <a:pt x="7240" y="2381"/>
                    </a:cubicBezTo>
                    <a:cubicBezTo>
                      <a:pt x="6231" y="3101"/>
                      <a:pt x="5304" y="3932"/>
                      <a:pt x="4478" y="4858"/>
                    </a:cubicBezTo>
                    <a:cubicBezTo>
                      <a:pt x="3589" y="5945"/>
                      <a:pt x="2822" y="7127"/>
                      <a:pt x="2192" y="8382"/>
                    </a:cubicBezTo>
                    <a:cubicBezTo>
                      <a:pt x="1467" y="9867"/>
                      <a:pt x="924" y="11435"/>
                      <a:pt x="573" y="13049"/>
                    </a:cubicBezTo>
                    <a:cubicBezTo>
                      <a:pt x="174" y="14734"/>
                      <a:pt x="-19" y="16461"/>
                      <a:pt x="1" y="18193"/>
                    </a:cubicBezTo>
                    <a:cubicBezTo>
                      <a:pt x="1" y="18859"/>
                      <a:pt x="1" y="19526"/>
                      <a:pt x="1" y="202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:a16="http://schemas.microsoft.com/office/drawing/2014/main" id="{B6EB87E1-F3A8-B66C-C5E3-80B270D01F73}"/>
                  </a:ext>
                </a:extLst>
              </p:cNvPr>
              <p:cNvSpPr/>
              <p:nvPr/>
            </p:nvSpPr>
            <p:spPr>
              <a:xfrm>
                <a:off x="7679067" y="5111893"/>
                <a:ext cx="13852" cy="34766"/>
              </a:xfrm>
              <a:custGeom>
                <a:avLst/>
                <a:gdLst>
                  <a:gd name="connsiteX0" fmla="*/ 9882 w 13852"/>
                  <a:gd name="connsiteY0" fmla="*/ 34766 h 34766"/>
                  <a:gd name="connsiteX1" fmla="*/ 1786 w 13852"/>
                  <a:gd name="connsiteY1" fmla="*/ 23813 h 34766"/>
                  <a:gd name="connsiteX2" fmla="*/ 833 w 13852"/>
                  <a:gd name="connsiteY2" fmla="*/ 5429 h 34766"/>
                  <a:gd name="connsiteX3" fmla="*/ 833 w 13852"/>
                  <a:gd name="connsiteY3" fmla="*/ 4667 h 34766"/>
                  <a:gd name="connsiteX4" fmla="*/ 1690 w 13852"/>
                  <a:gd name="connsiteY4" fmla="*/ 2762 h 34766"/>
                  <a:gd name="connsiteX5" fmla="*/ 2929 w 13852"/>
                  <a:gd name="connsiteY5" fmla="*/ 857 h 34766"/>
                  <a:gd name="connsiteX6" fmla="*/ 3786 w 13852"/>
                  <a:gd name="connsiteY6" fmla="*/ 0 h 34766"/>
                  <a:gd name="connsiteX7" fmla="*/ 3786 w 13852"/>
                  <a:gd name="connsiteY7" fmla="*/ 857 h 34766"/>
                  <a:gd name="connsiteX8" fmla="*/ 4738 w 13852"/>
                  <a:gd name="connsiteY8" fmla="*/ 5620 h 34766"/>
                  <a:gd name="connsiteX9" fmla="*/ 6262 w 13852"/>
                  <a:gd name="connsiteY9" fmla="*/ 4763 h 34766"/>
                  <a:gd name="connsiteX10" fmla="*/ 6929 w 13852"/>
                  <a:gd name="connsiteY10" fmla="*/ 7525 h 34766"/>
                  <a:gd name="connsiteX11" fmla="*/ 13501 w 13852"/>
                  <a:gd name="connsiteY11" fmla="*/ 20193 h 34766"/>
                  <a:gd name="connsiteX12" fmla="*/ 13501 w 13852"/>
                  <a:gd name="connsiteY12" fmla="*/ 30766 h 34766"/>
                  <a:gd name="connsiteX13" fmla="*/ 13501 w 13852"/>
                  <a:gd name="connsiteY13" fmla="*/ 31814 h 34766"/>
                  <a:gd name="connsiteX14" fmla="*/ 13501 w 13852"/>
                  <a:gd name="connsiteY14" fmla="*/ 33528 h 34766"/>
                  <a:gd name="connsiteX15" fmla="*/ 13501 w 13852"/>
                  <a:gd name="connsiteY15" fmla="*/ 34195 h 34766"/>
                  <a:gd name="connsiteX16" fmla="*/ 12454 w 13852"/>
                  <a:gd name="connsiteY16" fmla="*/ 34766 h 34766"/>
                  <a:gd name="connsiteX17" fmla="*/ 11692 w 13852"/>
                  <a:gd name="connsiteY17" fmla="*/ 34766 h 34766"/>
                  <a:gd name="connsiteX18" fmla="*/ 10739 w 13852"/>
                  <a:gd name="connsiteY18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852" h="34766">
                    <a:moveTo>
                      <a:pt x="9882" y="34766"/>
                    </a:moveTo>
                    <a:cubicBezTo>
                      <a:pt x="6001" y="32157"/>
                      <a:pt x="3141" y="28288"/>
                      <a:pt x="1786" y="23813"/>
                    </a:cubicBezTo>
                    <a:cubicBezTo>
                      <a:pt x="-211" y="17888"/>
                      <a:pt x="-540" y="11528"/>
                      <a:pt x="833" y="5429"/>
                    </a:cubicBezTo>
                    <a:cubicBezTo>
                      <a:pt x="833" y="5429"/>
                      <a:pt x="833" y="4858"/>
                      <a:pt x="833" y="4667"/>
                    </a:cubicBezTo>
                    <a:cubicBezTo>
                      <a:pt x="833" y="4477"/>
                      <a:pt x="1405" y="3524"/>
                      <a:pt x="1690" y="2762"/>
                    </a:cubicBezTo>
                    <a:cubicBezTo>
                      <a:pt x="2059" y="2100"/>
                      <a:pt x="2472" y="1463"/>
                      <a:pt x="2929" y="857"/>
                    </a:cubicBezTo>
                    <a:lnTo>
                      <a:pt x="3786" y="0"/>
                    </a:lnTo>
                    <a:cubicBezTo>
                      <a:pt x="3805" y="285"/>
                      <a:pt x="3805" y="572"/>
                      <a:pt x="3786" y="857"/>
                    </a:cubicBezTo>
                    <a:cubicBezTo>
                      <a:pt x="3786" y="1810"/>
                      <a:pt x="4357" y="3620"/>
                      <a:pt x="4738" y="5620"/>
                    </a:cubicBezTo>
                    <a:cubicBezTo>
                      <a:pt x="5119" y="7620"/>
                      <a:pt x="6167" y="4191"/>
                      <a:pt x="6262" y="4763"/>
                    </a:cubicBezTo>
                    <a:cubicBezTo>
                      <a:pt x="6541" y="5669"/>
                      <a:pt x="6762" y="6591"/>
                      <a:pt x="6929" y="7525"/>
                    </a:cubicBezTo>
                    <a:cubicBezTo>
                      <a:pt x="8818" y="11897"/>
                      <a:pt x="11014" y="16131"/>
                      <a:pt x="13501" y="20193"/>
                    </a:cubicBezTo>
                    <a:cubicBezTo>
                      <a:pt x="14644" y="23241"/>
                      <a:pt x="12549" y="28289"/>
                      <a:pt x="13501" y="30766"/>
                    </a:cubicBezTo>
                    <a:lnTo>
                      <a:pt x="13501" y="31814"/>
                    </a:lnTo>
                    <a:cubicBezTo>
                      <a:pt x="13596" y="32381"/>
                      <a:pt x="13596" y="32960"/>
                      <a:pt x="13501" y="33528"/>
                    </a:cubicBezTo>
                    <a:cubicBezTo>
                      <a:pt x="13533" y="33749"/>
                      <a:pt x="13533" y="33974"/>
                      <a:pt x="13501" y="34195"/>
                    </a:cubicBezTo>
                    <a:lnTo>
                      <a:pt x="12454" y="34766"/>
                    </a:lnTo>
                    <a:lnTo>
                      <a:pt x="11692" y="34766"/>
                    </a:lnTo>
                    <a:lnTo>
                      <a:pt x="10739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:a16="http://schemas.microsoft.com/office/drawing/2014/main" id="{8F22BDB5-33FF-9E58-B6C1-598C18BCF0AC}"/>
                  </a:ext>
                </a:extLst>
              </p:cNvPr>
              <p:cNvSpPr/>
              <p:nvPr/>
            </p:nvSpPr>
            <p:spPr>
              <a:xfrm>
                <a:off x="7681043" y="5110941"/>
                <a:ext cx="17501" cy="33790"/>
              </a:xfrm>
              <a:custGeom>
                <a:avLst/>
                <a:gdLst>
                  <a:gd name="connsiteX0" fmla="*/ 15716 w 17501"/>
                  <a:gd name="connsiteY0" fmla="*/ 33528 h 33790"/>
                  <a:gd name="connsiteX1" fmla="*/ 16669 w 17501"/>
                  <a:gd name="connsiteY1" fmla="*/ 19050 h 33790"/>
                  <a:gd name="connsiteX2" fmla="*/ 5429 w 17501"/>
                  <a:gd name="connsiteY2" fmla="*/ 2381 h 33790"/>
                  <a:gd name="connsiteX3" fmla="*/ 4763 w 17501"/>
                  <a:gd name="connsiteY3" fmla="*/ 2381 h 33790"/>
                  <a:gd name="connsiteX4" fmla="*/ 2762 w 17501"/>
                  <a:gd name="connsiteY4" fmla="*/ 1429 h 33790"/>
                  <a:gd name="connsiteX5" fmla="*/ 952 w 17501"/>
                  <a:gd name="connsiteY5" fmla="*/ 0 h 33790"/>
                  <a:gd name="connsiteX6" fmla="*/ 0 w 17501"/>
                  <a:gd name="connsiteY6" fmla="*/ 0 h 33790"/>
                  <a:gd name="connsiteX7" fmla="*/ 0 w 17501"/>
                  <a:gd name="connsiteY7" fmla="*/ 762 h 33790"/>
                  <a:gd name="connsiteX8" fmla="*/ 2286 w 17501"/>
                  <a:gd name="connsiteY8" fmla="*/ 5334 h 33790"/>
                  <a:gd name="connsiteX9" fmla="*/ 3143 w 17501"/>
                  <a:gd name="connsiteY9" fmla="*/ 7049 h 33790"/>
                  <a:gd name="connsiteX10" fmla="*/ 3810 w 17501"/>
                  <a:gd name="connsiteY10" fmla="*/ 8477 h 33790"/>
                  <a:gd name="connsiteX11" fmla="*/ 8192 w 17501"/>
                  <a:gd name="connsiteY11" fmla="*/ 22860 h 33790"/>
                  <a:gd name="connsiteX12" fmla="*/ 10477 w 17501"/>
                  <a:gd name="connsiteY12" fmla="*/ 31718 h 33790"/>
                  <a:gd name="connsiteX13" fmla="*/ 10477 w 17501"/>
                  <a:gd name="connsiteY13" fmla="*/ 31718 h 33790"/>
                  <a:gd name="connsiteX14" fmla="*/ 10477 w 17501"/>
                  <a:gd name="connsiteY14" fmla="*/ 32290 h 33790"/>
                  <a:gd name="connsiteX15" fmla="*/ 11621 w 17501"/>
                  <a:gd name="connsiteY15" fmla="*/ 33719 h 33790"/>
                  <a:gd name="connsiteX16" fmla="*/ 12382 w 17501"/>
                  <a:gd name="connsiteY16" fmla="*/ 33719 h 33790"/>
                  <a:gd name="connsiteX17" fmla="*/ 13144 w 17501"/>
                  <a:gd name="connsiteY17" fmla="*/ 33719 h 33790"/>
                  <a:gd name="connsiteX18" fmla="*/ 14002 w 17501"/>
                  <a:gd name="connsiteY18" fmla="*/ 33719 h 33790"/>
                  <a:gd name="connsiteX19" fmla="*/ 14764 w 17501"/>
                  <a:gd name="connsiteY19" fmla="*/ 33147 h 33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501" h="33790">
                    <a:moveTo>
                      <a:pt x="15716" y="33528"/>
                    </a:moveTo>
                    <a:cubicBezTo>
                      <a:pt x="17707" y="28960"/>
                      <a:pt x="18044" y="23840"/>
                      <a:pt x="16669" y="19050"/>
                    </a:cubicBezTo>
                    <a:cubicBezTo>
                      <a:pt x="14804" y="12434"/>
                      <a:pt x="10864" y="6591"/>
                      <a:pt x="5429" y="2381"/>
                    </a:cubicBezTo>
                    <a:lnTo>
                      <a:pt x="4763" y="2381"/>
                    </a:lnTo>
                    <a:lnTo>
                      <a:pt x="2762" y="1429"/>
                    </a:lnTo>
                    <a:lnTo>
                      <a:pt x="952" y="0"/>
                    </a:lnTo>
                    <a:lnTo>
                      <a:pt x="0" y="0"/>
                    </a:lnTo>
                    <a:lnTo>
                      <a:pt x="0" y="762"/>
                    </a:lnTo>
                    <a:cubicBezTo>
                      <a:pt x="0" y="1715"/>
                      <a:pt x="1333" y="3334"/>
                      <a:pt x="2286" y="5334"/>
                    </a:cubicBezTo>
                    <a:cubicBezTo>
                      <a:pt x="2610" y="5886"/>
                      <a:pt x="2897" y="6458"/>
                      <a:pt x="3143" y="7049"/>
                    </a:cubicBezTo>
                    <a:lnTo>
                      <a:pt x="3810" y="8477"/>
                    </a:lnTo>
                    <a:cubicBezTo>
                      <a:pt x="5862" y="13071"/>
                      <a:pt x="7333" y="17903"/>
                      <a:pt x="8192" y="22860"/>
                    </a:cubicBezTo>
                    <a:cubicBezTo>
                      <a:pt x="8715" y="25869"/>
                      <a:pt x="9480" y="28831"/>
                      <a:pt x="10477" y="31718"/>
                    </a:cubicBezTo>
                    <a:lnTo>
                      <a:pt x="10477" y="31718"/>
                    </a:lnTo>
                    <a:lnTo>
                      <a:pt x="10477" y="32290"/>
                    </a:lnTo>
                    <a:cubicBezTo>
                      <a:pt x="10812" y="32802"/>
                      <a:pt x="11195" y="33280"/>
                      <a:pt x="11621" y="33719"/>
                    </a:cubicBezTo>
                    <a:lnTo>
                      <a:pt x="12382" y="33719"/>
                    </a:lnTo>
                    <a:cubicBezTo>
                      <a:pt x="12627" y="33814"/>
                      <a:pt x="12900" y="33814"/>
                      <a:pt x="13144" y="33719"/>
                    </a:cubicBezTo>
                    <a:lnTo>
                      <a:pt x="14002" y="33719"/>
                    </a:lnTo>
                    <a:lnTo>
                      <a:pt x="14764" y="331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5" name="组合 384">
              <a:extLst>
                <a:ext uri="{FF2B5EF4-FFF2-40B4-BE49-F238E27FC236}">
                  <a16:creationId xmlns:a16="http://schemas.microsoft.com/office/drawing/2014/main" id="{A2EA904F-E2A8-400A-2395-BA99CCB83016}"/>
                </a:ext>
              </a:extLst>
            </p:cNvPr>
            <p:cNvGrpSpPr/>
            <p:nvPr/>
          </p:nvGrpSpPr>
          <p:grpSpPr>
            <a:xfrm flipH="1">
              <a:off x="7465812" y="4344646"/>
              <a:ext cx="532707" cy="787612"/>
              <a:chOff x="7395960" y="5110941"/>
              <a:chExt cx="344984" cy="510062"/>
            </a:xfr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p:grpSpPr>
          <p:sp>
            <p:nvSpPr>
              <p:cNvPr id="386" name="任意多边形: 形状 385">
                <a:extLst>
                  <a:ext uri="{FF2B5EF4-FFF2-40B4-BE49-F238E27FC236}">
                    <a16:creationId xmlns:a16="http://schemas.microsoft.com/office/drawing/2014/main" id="{425D89D8-6488-F97E-9FFA-BE9126AB1675}"/>
                  </a:ext>
                </a:extLst>
              </p:cNvPr>
              <p:cNvSpPr/>
              <p:nvPr/>
            </p:nvSpPr>
            <p:spPr>
              <a:xfrm>
                <a:off x="7395960" y="5142373"/>
                <a:ext cx="311837" cy="463200"/>
              </a:xfrm>
              <a:custGeom>
                <a:avLst/>
                <a:gdLst>
                  <a:gd name="connsiteX0" fmla="*/ 1524 w 311837"/>
                  <a:gd name="connsiteY0" fmla="*/ 454343 h 463200"/>
                  <a:gd name="connsiteX1" fmla="*/ 0 w 311837"/>
                  <a:gd name="connsiteY1" fmla="*/ 456248 h 463200"/>
                  <a:gd name="connsiteX2" fmla="*/ 0 w 311837"/>
                  <a:gd name="connsiteY2" fmla="*/ 458057 h 463200"/>
                  <a:gd name="connsiteX3" fmla="*/ 0 w 311837"/>
                  <a:gd name="connsiteY3" fmla="*/ 459772 h 463200"/>
                  <a:gd name="connsiteX4" fmla="*/ 571 w 311837"/>
                  <a:gd name="connsiteY4" fmla="*/ 461010 h 463200"/>
                  <a:gd name="connsiteX5" fmla="*/ 1238 w 311837"/>
                  <a:gd name="connsiteY5" fmla="*/ 462153 h 463200"/>
                  <a:gd name="connsiteX6" fmla="*/ 3048 w 311837"/>
                  <a:gd name="connsiteY6" fmla="*/ 463201 h 463200"/>
                  <a:gd name="connsiteX7" fmla="*/ 153638 w 311837"/>
                  <a:gd name="connsiteY7" fmla="*/ 402241 h 463200"/>
                  <a:gd name="connsiteX8" fmla="*/ 243935 w 311837"/>
                  <a:gd name="connsiteY8" fmla="*/ 312992 h 463200"/>
                  <a:gd name="connsiteX9" fmla="*/ 307467 w 311837"/>
                  <a:gd name="connsiteY9" fmla="*/ 157353 h 463200"/>
                  <a:gd name="connsiteX10" fmla="*/ 310610 w 311837"/>
                  <a:gd name="connsiteY10" fmla="*/ 128778 h 463200"/>
                  <a:gd name="connsiteX11" fmla="*/ 311753 w 311837"/>
                  <a:gd name="connsiteY11" fmla="*/ 116015 h 463200"/>
                  <a:gd name="connsiteX12" fmla="*/ 311753 w 311837"/>
                  <a:gd name="connsiteY12" fmla="*/ 104013 h 463200"/>
                  <a:gd name="connsiteX13" fmla="*/ 311753 w 311837"/>
                  <a:gd name="connsiteY13" fmla="*/ 82487 h 463200"/>
                  <a:gd name="connsiteX14" fmla="*/ 309944 w 311837"/>
                  <a:gd name="connsiteY14" fmla="*/ 63437 h 463200"/>
                  <a:gd name="connsiteX15" fmla="*/ 298323 w 311837"/>
                  <a:gd name="connsiteY15" fmla="*/ 0 h 463200"/>
                  <a:gd name="connsiteX16" fmla="*/ 297752 w 311837"/>
                  <a:gd name="connsiteY16" fmla="*/ 0 h 463200"/>
                  <a:gd name="connsiteX17" fmla="*/ 297752 w 311837"/>
                  <a:gd name="connsiteY17" fmla="*/ 0 h 463200"/>
                  <a:gd name="connsiteX18" fmla="*/ 297180 w 311837"/>
                  <a:gd name="connsiteY18" fmla="*/ 0 h 463200"/>
                  <a:gd name="connsiteX19" fmla="*/ 297180 w 311837"/>
                  <a:gd name="connsiteY19" fmla="*/ 0 h 463200"/>
                  <a:gd name="connsiteX20" fmla="*/ 295561 w 311837"/>
                  <a:gd name="connsiteY20" fmla="*/ 953 h 463200"/>
                  <a:gd name="connsiteX21" fmla="*/ 294799 w 311837"/>
                  <a:gd name="connsiteY21" fmla="*/ 953 h 463200"/>
                  <a:gd name="connsiteX22" fmla="*/ 305086 w 311837"/>
                  <a:gd name="connsiteY22" fmla="*/ 63818 h 463200"/>
                  <a:gd name="connsiteX23" fmla="*/ 306705 w 311837"/>
                  <a:gd name="connsiteY23" fmla="*/ 82868 h 463200"/>
                  <a:gd name="connsiteX24" fmla="*/ 306705 w 311837"/>
                  <a:gd name="connsiteY24" fmla="*/ 104204 h 463200"/>
                  <a:gd name="connsiteX25" fmla="*/ 306705 w 311837"/>
                  <a:gd name="connsiteY25" fmla="*/ 115919 h 463200"/>
                  <a:gd name="connsiteX26" fmla="*/ 305562 w 311837"/>
                  <a:gd name="connsiteY26" fmla="*/ 128587 h 463200"/>
                  <a:gd name="connsiteX27" fmla="*/ 302228 w 311837"/>
                  <a:gd name="connsiteY27" fmla="*/ 157163 h 463200"/>
                  <a:gd name="connsiteX28" fmla="*/ 238411 w 311837"/>
                  <a:gd name="connsiteY28" fmla="*/ 309563 h 463200"/>
                  <a:gd name="connsiteX29" fmla="*/ 149066 w 311837"/>
                  <a:gd name="connsiteY29" fmla="*/ 396335 h 463200"/>
                  <a:gd name="connsiteX30" fmla="*/ 1524 w 311837"/>
                  <a:gd name="connsiteY30" fmla="*/ 454343 h 46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311837" h="463200">
                    <a:moveTo>
                      <a:pt x="1524" y="454343"/>
                    </a:moveTo>
                    <a:cubicBezTo>
                      <a:pt x="834" y="454808"/>
                      <a:pt x="303" y="455472"/>
                      <a:pt x="0" y="456248"/>
                    </a:cubicBezTo>
                    <a:lnTo>
                      <a:pt x="0" y="458057"/>
                    </a:lnTo>
                    <a:lnTo>
                      <a:pt x="0" y="459772"/>
                    </a:lnTo>
                    <a:lnTo>
                      <a:pt x="571" y="461010"/>
                    </a:lnTo>
                    <a:lnTo>
                      <a:pt x="1238" y="462153"/>
                    </a:lnTo>
                    <a:cubicBezTo>
                      <a:pt x="1657" y="462752"/>
                      <a:pt x="2319" y="463136"/>
                      <a:pt x="3048" y="463201"/>
                    </a:cubicBezTo>
                    <a:cubicBezTo>
                      <a:pt x="57102" y="454150"/>
                      <a:pt x="108510" y="433340"/>
                      <a:pt x="153638" y="402241"/>
                    </a:cubicBezTo>
                    <a:cubicBezTo>
                      <a:pt x="188563" y="377805"/>
                      <a:pt x="219094" y="347628"/>
                      <a:pt x="243935" y="312992"/>
                    </a:cubicBezTo>
                    <a:cubicBezTo>
                      <a:pt x="276894" y="266740"/>
                      <a:pt x="298644" y="213457"/>
                      <a:pt x="307467" y="157353"/>
                    </a:cubicBezTo>
                    <a:cubicBezTo>
                      <a:pt x="309277" y="147161"/>
                      <a:pt x="309563" y="137636"/>
                      <a:pt x="310610" y="128778"/>
                    </a:cubicBezTo>
                    <a:cubicBezTo>
                      <a:pt x="310610" y="124397"/>
                      <a:pt x="311563" y="120110"/>
                      <a:pt x="311753" y="116015"/>
                    </a:cubicBezTo>
                    <a:cubicBezTo>
                      <a:pt x="311944" y="111919"/>
                      <a:pt x="311753" y="107918"/>
                      <a:pt x="311753" y="104013"/>
                    </a:cubicBezTo>
                    <a:cubicBezTo>
                      <a:pt x="311753" y="96393"/>
                      <a:pt x="311753" y="89249"/>
                      <a:pt x="311753" y="82487"/>
                    </a:cubicBezTo>
                    <a:cubicBezTo>
                      <a:pt x="311753" y="75724"/>
                      <a:pt x="310515" y="69628"/>
                      <a:pt x="309944" y="63437"/>
                    </a:cubicBezTo>
                    <a:cubicBezTo>
                      <a:pt x="308129" y="41965"/>
                      <a:pt x="304237" y="20720"/>
                      <a:pt x="298323" y="0"/>
                    </a:cubicBezTo>
                    <a:lnTo>
                      <a:pt x="297752" y="0"/>
                    </a:lnTo>
                    <a:lnTo>
                      <a:pt x="297752" y="0"/>
                    </a:lnTo>
                    <a:lnTo>
                      <a:pt x="297180" y="0"/>
                    </a:lnTo>
                    <a:lnTo>
                      <a:pt x="297180" y="0"/>
                    </a:lnTo>
                    <a:lnTo>
                      <a:pt x="295561" y="953"/>
                    </a:lnTo>
                    <a:lnTo>
                      <a:pt x="294799" y="953"/>
                    </a:lnTo>
                    <a:cubicBezTo>
                      <a:pt x="300214" y="21534"/>
                      <a:pt x="303659" y="42584"/>
                      <a:pt x="305086" y="63818"/>
                    </a:cubicBezTo>
                    <a:cubicBezTo>
                      <a:pt x="305086" y="69723"/>
                      <a:pt x="306419" y="75914"/>
                      <a:pt x="306705" y="82868"/>
                    </a:cubicBezTo>
                    <a:cubicBezTo>
                      <a:pt x="306991" y="89821"/>
                      <a:pt x="306705" y="96584"/>
                      <a:pt x="306705" y="104204"/>
                    </a:cubicBezTo>
                    <a:cubicBezTo>
                      <a:pt x="306705" y="107918"/>
                      <a:pt x="306705" y="111919"/>
                      <a:pt x="306705" y="115919"/>
                    </a:cubicBezTo>
                    <a:cubicBezTo>
                      <a:pt x="306705" y="119920"/>
                      <a:pt x="305943" y="124206"/>
                      <a:pt x="305562" y="128587"/>
                    </a:cubicBezTo>
                    <a:cubicBezTo>
                      <a:pt x="304514" y="137255"/>
                      <a:pt x="304038" y="146780"/>
                      <a:pt x="302228" y="157163"/>
                    </a:cubicBezTo>
                    <a:cubicBezTo>
                      <a:pt x="292990" y="212204"/>
                      <a:pt x="271148" y="264362"/>
                      <a:pt x="238411" y="309563"/>
                    </a:cubicBezTo>
                    <a:cubicBezTo>
                      <a:pt x="213761" y="343340"/>
                      <a:pt x="183550" y="372682"/>
                      <a:pt x="149066" y="396335"/>
                    </a:cubicBezTo>
                    <a:cubicBezTo>
                      <a:pt x="104710" y="426211"/>
                      <a:pt x="54350" y="446011"/>
                      <a:pt x="1524" y="45434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:a16="http://schemas.microsoft.com/office/drawing/2014/main" id="{0D04349F-5A47-5875-35E9-2F3148B1D07E}"/>
                  </a:ext>
                </a:extLst>
              </p:cNvPr>
              <p:cNvSpPr/>
              <p:nvPr/>
            </p:nvSpPr>
            <p:spPr>
              <a:xfrm>
                <a:off x="7668896" y="5136658"/>
                <a:ext cx="26649" cy="33051"/>
              </a:xfrm>
              <a:custGeom>
                <a:avLst/>
                <a:gdLst>
                  <a:gd name="connsiteX0" fmla="*/ 19291 w 26649"/>
                  <a:gd name="connsiteY0" fmla="*/ 33052 h 33051"/>
                  <a:gd name="connsiteX1" fmla="*/ 1098 w 26649"/>
                  <a:gd name="connsiteY1" fmla="*/ 21908 h 33051"/>
                  <a:gd name="connsiteX2" fmla="*/ 3575 w 26649"/>
                  <a:gd name="connsiteY2" fmla="*/ 5143 h 33051"/>
                  <a:gd name="connsiteX3" fmla="*/ 3575 w 26649"/>
                  <a:gd name="connsiteY3" fmla="*/ 4477 h 33051"/>
                  <a:gd name="connsiteX4" fmla="*/ 5385 w 26649"/>
                  <a:gd name="connsiteY4" fmla="*/ 2857 h 33051"/>
                  <a:gd name="connsiteX5" fmla="*/ 7290 w 26649"/>
                  <a:gd name="connsiteY5" fmla="*/ 857 h 33051"/>
                  <a:gd name="connsiteX6" fmla="*/ 8242 w 26649"/>
                  <a:gd name="connsiteY6" fmla="*/ 0 h 33051"/>
                  <a:gd name="connsiteX7" fmla="*/ 9480 w 26649"/>
                  <a:gd name="connsiteY7" fmla="*/ 3143 h 33051"/>
                  <a:gd name="connsiteX8" fmla="*/ 9480 w 26649"/>
                  <a:gd name="connsiteY8" fmla="*/ 4191 h 33051"/>
                  <a:gd name="connsiteX9" fmla="*/ 9480 w 26649"/>
                  <a:gd name="connsiteY9" fmla="*/ 5048 h 33051"/>
                  <a:gd name="connsiteX10" fmla="*/ 18434 w 26649"/>
                  <a:gd name="connsiteY10" fmla="*/ 14573 h 33051"/>
                  <a:gd name="connsiteX11" fmla="*/ 26435 w 26649"/>
                  <a:gd name="connsiteY11" fmla="*/ 24098 h 33051"/>
                  <a:gd name="connsiteX12" fmla="*/ 26435 w 26649"/>
                  <a:gd name="connsiteY12" fmla="*/ 24765 h 33051"/>
                  <a:gd name="connsiteX13" fmla="*/ 26435 w 26649"/>
                  <a:gd name="connsiteY13" fmla="*/ 25622 h 33051"/>
                  <a:gd name="connsiteX14" fmla="*/ 26435 w 26649"/>
                  <a:gd name="connsiteY14" fmla="*/ 28670 h 33051"/>
                  <a:gd name="connsiteX15" fmla="*/ 25768 w 26649"/>
                  <a:gd name="connsiteY15" fmla="*/ 30194 h 33051"/>
                  <a:gd name="connsiteX16" fmla="*/ 24435 w 26649"/>
                  <a:gd name="connsiteY16" fmla="*/ 31623 h 33051"/>
                  <a:gd name="connsiteX17" fmla="*/ 22435 w 26649"/>
                  <a:gd name="connsiteY17" fmla="*/ 32766 h 33051"/>
                  <a:gd name="connsiteX18" fmla="*/ 19863 w 26649"/>
                  <a:gd name="connsiteY18" fmla="*/ 32766 h 33051"/>
                  <a:gd name="connsiteX19" fmla="*/ 17577 w 26649"/>
                  <a:gd name="connsiteY19" fmla="*/ 32766 h 330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6649" h="33051">
                    <a:moveTo>
                      <a:pt x="19291" y="33052"/>
                    </a:moveTo>
                    <a:cubicBezTo>
                      <a:pt x="11865" y="32247"/>
                      <a:pt x="5189" y="28158"/>
                      <a:pt x="1098" y="21908"/>
                    </a:cubicBezTo>
                    <a:cubicBezTo>
                      <a:pt x="-993" y="16263"/>
                      <a:pt x="-60" y="9942"/>
                      <a:pt x="3575" y="5143"/>
                    </a:cubicBezTo>
                    <a:cubicBezTo>
                      <a:pt x="3564" y="4921"/>
                      <a:pt x="3564" y="4699"/>
                      <a:pt x="3575" y="4477"/>
                    </a:cubicBezTo>
                    <a:lnTo>
                      <a:pt x="5385" y="2857"/>
                    </a:lnTo>
                    <a:lnTo>
                      <a:pt x="7290" y="857"/>
                    </a:lnTo>
                    <a:lnTo>
                      <a:pt x="8242" y="0"/>
                    </a:lnTo>
                    <a:cubicBezTo>
                      <a:pt x="8579" y="1076"/>
                      <a:pt x="8993" y="2127"/>
                      <a:pt x="9480" y="3143"/>
                    </a:cubicBezTo>
                    <a:lnTo>
                      <a:pt x="9480" y="4191"/>
                    </a:lnTo>
                    <a:lnTo>
                      <a:pt x="9480" y="5048"/>
                    </a:lnTo>
                    <a:cubicBezTo>
                      <a:pt x="12091" y="8555"/>
                      <a:pt x="15094" y="11751"/>
                      <a:pt x="18434" y="14573"/>
                    </a:cubicBezTo>
                    <a:cubicBezTo>
                      <a:pt x="21612" y="17281"/>
                      <a:pt x="24317" y="20500"/>
                      <a:pt x="26435" y="24098"/>
                    </a:cubicBezTo>
                    <a:lnTo>
                      <a:pt x="26435" y="24765"/>
                    </a:lnTo>
                    <a:lnTo>
                      <a:pt x="26435" y="25622"/>
                    </a:lnTo>
                    <a:cubicBezTo>
                      <a:pt x="26721" y="26618"/>
                      <a:pt x="26721" y="27674"/>
                      <a:pt x="26435" y="28670"/>
                    </a:cubicBezTo>
                    <a:cubicBezTo>
                      <a:pt x="26354" y="29229"/>
                      <a:pt x="26124" y="29755"/>
                      <a:pt x="25768" y="30194"/>
                    </a:cubicBezTo>
                    <a:cubicBezTo>
                      <a:pt x="25403" y="30739"/>
                      <a:pt x="24953" y="31222"/>
                      <a:pt x="24435" y="31623"/>
                    </a:cubicBezTo>
                    <a:cubicBezTo>
                      <a:pt x="23805" y="32065"/>
                      <a:pt x="23135" y="32448"/>
                      <a:pt x="22435" y="32766"/>
                    </a:cubicBezTo>
                    <a:lnTo>
                      <a:pt x="19863" y="32766"/>
                    </a:lnTo>
                    <a:lnTo>
                      <a:pt x="17577" y="32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:a16="http://schemas.microsoft.com/office/drawing/2014/main" id="{B2DF4707-D24F-7A3C-85A2-033D36C62795}"/>
                  </a:ext>
                </a:extLst>
              </p:cNvPr>
              <p:cNvSpPr/>
              <p:nvPr/>
            </p:nvSpPr>
            <p:spPr>
              <a:xfrm>
                <a:off x="7670606" y="5172948"/>
                <a:ext cx="32017" cy="34670"/>
              </a:xfrm>
              <a:custGeom>
                <a:avLst/>
                <a:gdLst>
                  <a:gd name="connsiteX0" fmla="*/ 23392 w 32017"/>
                  <a:gd name="connsiteY0" fmla="*/ 34671 h 34670"/>
                  <a:gd name="connsiteX1" fmla="*/ 1865 w 32017"/>
                  <a:gd name="connsiteY1" fmla="*/ 24479 h 34670"/>
                  <a:gd name="connsiteX2" fmla="*/ 3103 w 32017"/>
                  <a:gd name="connsiteY2" fmla="*/ 6191 h 34670"/>
                  <a:gd name="connsiteX3" fmla="*/ 3675 w 32017"/>
                  <a:gd name="connsiteY3" fmla="*/ 5429 h 34670"/>
                  <a:gd name="connsiteX4" fmla="*/ 5294 w 32017"/>
                  <a:gd name="connsiteY4" fmla="*/ 3334 h 34670"/>
                  <a:gd name="connsiteX5" fmla="*/ 7390 w 32017"/>
                  <a:gd name="connsiteY5" fmla="*/ 1048 h 34670"/>
                  <a:gd name="connsiteX6" fmla="*/ 8437 w 32017"/>
                  <a:gd name="connsiteY6" fmla="*/ 0 h 34670"/>
                  <a:gd name="connsiteX7" fmla="*/ 8437 w 32017"/>
                  <a:gd name="connsiteY7" fmla="*/ 0 h 34670"/>
                  <a:gd name="connsiteX8" fmla="*/ 9866 w 32017"/>
                  <a:gd name="connsiteY8" fmla="*/ 2762 h 34670"/>
                  <a:gd name="connsiteX9" fmla="*/ 10533 w 32017"/>
                  <a:gd name="connsiteY9" fmla="*/ 3810 h 34670"/>
                  <a:gd name="connsiteX10" fmla="*/ 11200 w 32017"/>
                  <a:gd name="connsiteY10" fmla="*/ 4667 h 34670"/>
                  <a:gd name="connsiteX11" fmla="*/ 22248 w 32017"/>
                  <a:gd name="connsiteY11" fmla="*/ 14192 h 34670"/>
                  <a:gd name="connsiteX12" fmla="*/ 31773 w 32017"/>
                  <a:gd name="connsiteY12" fmla="*/ 23717 h 34670"/>
                  <a:gd name="connsiteX13" fmla="*/ 31773 w 32017"/>
                  <a:gd name="connsiteY13" fmla="*/ 24479 h 34670"/>
                  <a:gd name="connsiteX14" fmla="*/ 31773 w 32017"/>
                  <a:gd name="connsiteY14" fmla="*/ 25336 h 34670"/>
                  <a:gd name="connsiteX15" fmla="*/ 31773 w 32017"/>
                  <a:gd name="connsiteY15" fmla="*/ 28670 h 34670"/>
                  <a:gd name="connsiteX16" fmla="*/ 31107 w 32017"/>
                  <a:gd name="connsiteY16" fmla="*/ 30480 h 34670"/>
                  <a:gd name="connsiteX17" fmla="*/ 29773 w 32017"/>
                  <a:gd name="connsiteY17" fmla="*/ 32099 h 34670"/>
                  <a:gd name="connsiteX18" fmla="*/ 27582 w 32017"/>
                  <a:gd name="connsiteY18" fmla="*/ 33528 h 34670"/>
                  <a:gd name="connsiteX19" fmla="*/ 24725 w 32017"/>
                  <a:gd name="connsiteY19" fmla="*/ 34385 h 34670"/>
                  <a:gd name="connsiteX20" fmla="*/ 23487 w 32017"/>
                  <a:gd name="connsiteY20" fmla="*/ 34385 h 34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2017" h="34670">
                    <a:moveTo>
                      <a:pt x="23392" y="34671"/>
                    </a:moveTo>
                    <a:cubicBezTo>
                      <a:pt x="15074" y="34568"/>
                      <a:pt x="7215" y="30847"/>
                      <a:pt x="1865" y="24479"/>
                    </a:cubicBezTo>
                    <a:cubicBezTo>
                      <a:pt x="-1008" y="18598"/>
                      <a:pt x="-536" y="11632"/>
                      <a:pt x="3103" y="6191"/>
                    </a:cubicBezTo>
                    <a:lnTo>
                      <a:pt x="3675" y="5429"/>
                    </a:lnTo>
                    <a:cubicBezTo>
                      <a:pt x="4170" y="4698"/>
                      <a:pt x="4711" y="3998"/>
                      <a:pt x="5294" y="3334"/>
                    </a:cubicBezTo>
                    <a:lnTo>
                      <a:pt x="7390" y="1048"/>
                    </a:lnTo>
                    <a:lnTo>
                      <a:pt x="8437" y="0"/>
                    </a:lnTo>
                    <a:lnTo>
                      <a:pt x="8437" y="0"/>
                    </a:lnTo>
                    <a:cubicBezTo>
                      <a:pt x="8837" y="958"/>
                      <a:pt x="9315" y="1882"/>
                      <a:pt x="9866" y="2762"/>
                    </a:cubicBezTo>
                    <a:lnTo>
                      <a:pt x="10533" y="3810"/>
                    </a:lnTo>
                    <a:lnTo>
                      <a:pt x="11200" y="4667"/>
                    </a:lnTo>
                    <a:cubicBezTo>
                      <a:pt x="14437" y="8325"/>
                      <a:pt x="18154" y="11529"/>
                      <a:pt x="22248" y="14192"/>
                    </a:cubicBezTo>
                    <a:cubicBezTo>
                      <a:pt x="25941" y="16803"/>
                      <a:pt x="29163" y="20024"/>
                      <a:pt x="31773" y="23717"/>
                    </a:cubicBezTo>
                    <a:lnTo>
                      <a:pt x="31773" y="24479"/>
                    </a:lnTo>
                    <a:lnTo>
                      <a:pt x="31773" y="25336"/>
                    </a:lnTo>
                    <a:cubicBezTo>
                      <a:pt x="32099" y="26424"/>
                      <a:pt x="32099" y="27583"/>
                      <a:pt x="31773" y="28670"/>
                    </a:cubicBezTo>
                    <a:cubicBezTo>
                      <a:pt x="31679" y="29313"/>
                      <a:pt x="31452" y="29930"/>
                      <a:pt x="31107" y="30480"/>
                    </a:cubicBezTo>
                    <a:cubicBezTo>
                      <a:pt x="30776" y="31104"/>
                      <a:pt x="30322" y="31655"/>
                      <a:pt x="29773" y="32099"/>
                    </a:cubicBezTo>
                    <a:cubicBezTo>
                      <a:pt x="29136" y="32705"/>
                      <a:pt x="28393" y="33189"/>
                      <a:pt x="27582" y="33528"/>
                    </a:cubicBezTo>
                    <a:cubicBezTo>
                      <a:pt x="26667" y="33926"/>
                      <a:pt x="25708" y="34214"/>
                      <a:pt x="24725" y="34385"/>
                    </a:cubicBezTo>
                    <a:lnTo>
                      <a:pt x="23487" y="3438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:a16="http://schemas.microsoft.com/office/drawing/2014/main" id="{2EE8610F-5C6A-EA50-58C1-8ED2063A2C92}"/>
                  </a:ext>
                </a:extLst>
              </p:cNvPr>
              <p:cNvSpPr/>
              <p:nvPr/>
            </p:nvSpPr>
            <p:spPr>
              <a:xfrm>
                <a:off x="7670162" y="5212668"/>
                <a:ext cx="34406" cy="38671"/>
              </a:xfrm>
              <a:custGeom>
                <a:avLst/>
                <a:gdLst>
                  <a:gd name="connsiteX0" fmla="*/ 22692 w 34406"/>
                  <a:gd name="connsiteY0" fmla="*/ 38671 h 38671"/>
                  <a:gd name="connsiteX1" fmla="*/ 499 w 34406"/>
                  <a:gd name="connsiteY1" fmla="*/ 25146 h 38671"/>
                  <a:gd name="connsiteX2" fmla="*/ 5928 w 34406"/>
                  <a:gd name="connsiteY2" fmla="*/ 6096 h 38671"/>
                  <a:gd name="connsiteX3" fmla="*/ 6690 w 34406"/>
                  <a:gd name="connsiteY3" fmla="*/ 5334 h 38671"/>
                  <a:gd name="connsiteX4" fmla="*/ 8881 w 34406"/>
                  <a:gd name="connsiteY4" fmla="*/ 3239 h 38671"/>
                  <a:gd name="connsiteX5" fmla="*/ 11643 w 34406"/>
                  <a:gd name="connsiteY5" fmla="*/ 952 h 38671"/>
                  <a:gd name="connsiteX6" fmla="*/ 12881 w 34406"/>
                  <a:gd name="connsiteY6" fmla="*/ 0 h 38671"/>
                  <a:gd name="connsiteX7" fmla="*/ 12881 w 34406"/>
                  <a:gd name="connsiteY7" fmla="*/ 0 h 38671"/>
                  <a:gd name="connsiteX8" fmla="*/ 13929 w 34406"/>
                  <a:gd name="connsiteY8" fmla="*/ 3143 h 38671"/>
                  <a:gd name="connsiteX9" fmla="*/ 14501 w 34406"/>
                  <a:gd name="connsiteY9" fmla="*/ 4382 h 38671"/>
                  <a:gd name="connsiteX10" fmla="*/ 15072 w 34406"/>
                  <a:gd name="connsiteY10" fmla="*/ 5429 h 38671"/>
                  <a:gd name="connsiteX11" fmla="*/ 19739 w 34406"/>
                  <a:gd name="connsiteY11" fmla="*/ 11335 h 38671"/>
                  <a:gd name="connsiteX12" fmla="*/ 25169 w 34406"/>
                  <a:gd name="connsiteY12" fmla="*/ 16764 h 38671"/>
                  <a:gd name="connsiteX13" fmla="*/ 34122 w 34406"/>
                  <a:gd name="connsiteY13" fmla="*/ 27718 h 38671"/>
                  <a:gd name="connsiteX14" fmla="*/ 34122 w 34406"/>
                  <a:gd name="connsiteY14" fmla="*/ 28575 h 38671"/>
                  <a:gd name="connsiteX15" fmla="*/ 34122 w 34406"/>
                  <a:gd name="connsiteY15" fmla="*/ 29527 h 38671"/>
                  <a:gd name="connsiteX16" fmla="*/ 34122 w 34406"/>
                  <a:gd name="connsiteY16" fmla="*/ 33147 h 38671"/>
                  <a:gd name="connsiteX17" fmla="*/ 33074 w 34406"/>
                  <a:gd name="connsiteY17" fmla="*/ 34957 h 38671"/>
                  <a:gd name="connsiteX18" fmla="*/ 31265 w 34406"/>
                  <a:gd name="connsiteY18" fmla="*/ 36576 h 38671"/>
                  <a:gd name="connsiteX19" fmla="*/ 28502 w 34406"/>
                  <a:gd name="connsiteY19" fmla="*/ 37814 h 38671"/>
                  <a:gd name="connsiteX20" fmla="*/ 25169 w 34406"/>
                  <a:gd name="connsiteY20" fmla="*/ 38481 h 38671"/>
                  <a:gd name="connsiteX21" fmla="*/ 22216 w 34406"/>
                  <a:gd name="connsiteY21" fmla="*/ 38481 h 3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406" h="38671">
                    <a:moveTo>
                      <a:pt x="22692" y="38671"/>
                    </a:moveTo>
                    <a:cubicBezTo>
                      <a:pt x="13601" y="37836"/>
                      <a:pt x="5408" y="32843"/>
                      <a:pt x="499" y="25146"/>
                    </a:cubicBezTo>
                    <a:cubicBezTo>
                      <a:pt x="-1032" y="18286"/>
                      <a:pt x="1011" y="11118"/>
                      <a:pt x="5928" y="6096"/>
                    </a:cubicBezTo>
                    <a:lnTo>
                      <a:pt x="6690" y="5334"/>
                    </a:lnTo>
                    <a:lnTo>
                      <a:pt x="8881" y="3239"/>
                    </a:lnTo>
                    <a:cubicBezTo>
                      <a:pt x="9754" y="2420"/>
                      <a:pt x="10676" y="1657"/>
                      <a:pt x="11643" y="952"/>
                    </a:cubicBezTo>
                    <a:lnTo>
                      <a:pt x="12881" y="0"/>
                    </a:lnTo>
                    <a:lnTo>
                      <a:pt x="12881" y="0"/>
                    </a:lnTo>
                    <a:cubicBezTo>
                      <a:pt x="13126" y="1080"/>
                      <a:pt x="13477" y="2133"/>
                      <a:pt x="13929" y="3143"/>
                    </a:cubicBezTo>
                    <a:lnTo>
                      <a:pt x="14501" y="4382"/>
                    </a:lnTo>
                    <a:lnTo>
                      <a:pt x="15072" y="5429"/>
                    </a:lnTo>
                    <a:cubicBezTo>
                      <a:pt x="16442" y="7538"/>
                      <a:pt x="18005" y="9515"/>
                      <a:pt x="19739" y="11335"/>
                    </a:cubicBezTo>
                    <a:cubicBezTo>
                      <a:pt x="21453" y="13239"/>
                      <a:pt x="23265" y="15050"/>
                      <a:pt x="25169" y="16764"/>
                    </a:cubicBezTo>
                    <a:cubicBezTo>
                      <a:pt x="28802" y="19832"/>
                      <a:pt x="31838" y="23546"/>
                      <a:pt x="34122" y="27718"/>
                    </a:cubicBezTo>
                    <a:lnTo>
                      <a:pt x="34122" y="28575"/>
                    </a:lnTo>
                    <a:cubicBezTo>
                      <a:pt x="34207" y="28886"/>
                      <a:pt x="34207" y="29216"/>
                      <a:pt x="34122" y="29527"/>
                    </a:cubicBezTo>
                    <a:cubicBezTo>
                      <a:pt x="34501" y="30704"/>
                      <a:pt x="34501" y="31971"/>
                      <a:pt x="34122" y="33147"/>
                    </a:cubicBezTo>
                    <a:cubicBezTo>
                      <a:pt x="33906" y="33818"/>
                      <a:pt x="33549" y="34435"/>
                      <a:pt x="33074" y="34957"/>
                    </a:cubicBezTo>
                    <a:cubicBezTo>
                      <a:pt x="32563" y="35591"/>
                      <a:pt x="31951" y="36138"/>
                      <a:pt x="31265" y="36576"/>
                    </a:cubicBezTo>
                    <a:cubicBezTo>
                      <a:pt x="30408" y="37119"/>
                      <a:pt x="29478" y="37536"/>
                      <a:pt x="28502" y="37814"/>
                    </a:cubicBezTo>
                    <a:cubicBezTo>
                      <a:pt x="27418" y="38155"/>
                      <a:pt x="26300" y="38378"/>
                      <a:pt x="25169" y="38481"/>
                    </a:cubicBezTo>
                    <a:lnTo>
                      <a:pt x="22216" y="384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:a16="http://schemas.microsoft.com/office/drawing/2014/main" id="{10193851-0827-9F23-13D5-AB6707E1C37B}"/>
                  </a:ext>
                </a:extLst>
              </p:cNvPr>
              <p:cNvSpPr/>
              <p:nvPr/>
            </p:nvSpPr>
            <p:spPr>
              <a:xfrm>
                <a:off x="7665169" y="5260293"/>
                <a:ext cx="35930" cy="42021"/>
              </a:xfrm>
              <a:custGeom>
                <a:avLst/>
                <a:gdLst>
                  <a:gd name="connsiteX0" fmla="*/ 21970 w 35930"/>
                  <a:gd name="connsiteY0" fmla="*/ 41815 h 42021"/>
                  <a:gd name="connsiteX1" fmla="*/ 8350 w 35930"/>
                  <a:gd name="connsiteY1" fmla="*/ 35528 h 42021"/>
                  <a:gd name="connsiteX2" fmla="*/ 349 w 35930"/>
                  <a:gd name="connsiteY2" fmla="*/ 25432 h 42021"/>
                  <a:gd name="connsiteX3" fmla="*/ 8445 w 35930"/>
                  <a:gd name="connsiteY3" fmla="*/ 5334 h 42021"/>
                  <a:gd name="connsiteX4" fmla="*/ 9397 w 35930"/>
                  <a:gd name="connsiteY4" fmla="*/ 4572 h 42021"/>
                  <a:gd name="connsiteX5" fmla="*/ 12064 w 35930"/>
                  <a:gd name="connsiteY5" fmla="*/ 3048 h 42021"/>
                  <a:gd name="connsiteX6" fmla="*/ 15493 w 35930"/>
                  <a:gd name="connsiteY6" fmla="*/ 952 h 42021"/>
                  <a:gd name="connsiteX7" fmla="*/ 17113 w 35930"/>
                  <a:gd name="connsiteY7" fmla="*/ 0 h 42021"/>
                  <a:gd name="connsiteX8" fmla="*/ 17113 w 35930"/>
                  <a:gd name="connsiteY8" fmla="*/ 0 h 42021"/>
                  <a:gd name="connsiteX9" fmla="*/ 17684 w 35930"/>
                  <a:gd name="connsiteY9" fmla="*/ 3429 h 42021"/>
                  <a:gd name="connsiteX10" fmla="*/ 17684 w 35930"/>
                  <a:gd name="connsiteY10" fmla="*/ 4763 h 42021"/>
                  <a:gd name="connsiteX11" fmla="*/ 17684 w 35930"/>
                  <a:gd name="connsiteY11" fmla="*/ 6001 h 42021"/>
                  <a:gd name="connsiteX12" fmla="*/ 27209 w 35930"/>
                  <a:gd name="connsiteY12" fmla="*/ 19050 h 42021"/>
                  <a:gd name="connsiteX13" fmla="*/ 35877 w 35930"/>
                  <a:gd name="connsiteY13" fmla="*/ 31623 h 42021"/>
                  <a:gd name="connsiteX14" fmla="*/ 35877 w 35930"/>
                  <a:gd name="connsiteY14" fmla="*/ 32576 h 42021"/>
                  <a:gd name="connsiteX15" fmla="*/ 35877 w 35930"/>
                  <a:gd name="connsiteY15" fmla="*/ 33718 h 42021"/>
                  <a:gd name="connsiteX16" fmla="*/ 35020 w 35930"/>
                  <a:gd name="connsiteY16" fmla="*/ 37529 h 42021"/>
                  <a:gd name="connsiteX17" fmla="*/ 33496 w 35930"/>
                  <a:gd name="connsiteY17" fmla="*/ 39338 h 42021"/>
                  <a:gd name="connsiteX18" fmla="*/ 31210 w 35930"/>
                  <a:gd name="connsiteY18" fmla="*/ 40862 h 42021"/>
                  <a:gd name="connsiteX19" fmla="*/ 28066 w 35930"/>
                  <a:gd name="connsiteY19" fmla="*/ 41910 h 42021"/>
                  <a:gd name="connsiteX20" fmla="*/ 24352 w 35930"/>
                  <a:gd name="connsiteY20" fmla="*/ 41910 h 42021"/>
                  <a:gd name="connsiteX21" fmla="*/ 22828 w 35930"/>
                  <a:gd name="connsiteY21" fmla="*/ 41910 h 42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5930" h="42021">
                    <a:moveTo>
                      <a:pt x="21970" y="41815"/>
                    </a:moveTo>
                    <a:cubicBezTo>
                      <a:pt x="16981" y="40876"/>
                      <a:pt x="12302" y="38715"/>
                      <a:pt x="8350" y="35528"/>
                    </a:cubicBezTo>
                    <a:cubicBezTo>
                      <a:pt x="4861" y="32905"/>
                      <a:pt x="2105" y="29428"/>
                      <a:pt x="349" y="25432"/>
                    </a:cubicBezTo>
                    <a:cubicBezTo>
                      <a:pt x="-1104" y="17727"/>
                      <a:pt x="2057" y="9880"/>
                      <a:pt x="8445" y="5334"/>
                    </a:cubicBezTo>
                    <a:lnTo>
                      <a:pt x="9397" y="4572"/>
                    </a:lnTo>
                    <a:lnTo>
                      <a:pt x="12064" y="3048"/>
                    </a:lnTo>
                    <a:lnTo>
                      <a:pt x="15493" y="952"/>
                    </a:lnTo>
                    <a:lnTo>
                      <a:pt x="17113" y="0"/>
                    </a:lnTo>
                    <a:lnTo>
                      <a:pt x="17113" y="0"/>
                    </a:lnTo>
                    <a:cubicBezTo>
                      <a:pt x="17231" y="1153"/>
                      <a:pt x="17421" y="2299"/>
                      <a:pt x="17684" y="3429"/>
                    </a:cubicBezTo>
                    <a:cubicBezTo>
                      <a:pt x="17642" y="3873"/>
                      <a:pt x="17642" y="4319"/>
                      <a:pt x="17684" y="4763"/>
                    </a:cubicBezTo>
                    <a:lnTo>
                      <a:pt x="17684" y="6001"/>
                    </a:lnTo>
                    <a:cubicBezTo>
                      <a:pt x="20093" y="10861"/>
                      <a:pt x="23314" y="15274"/>
                      <a:pt x="27209" y="19050"/>
                    </a:cubicBezTo>
                    <a:cubicBezTo>
                      <a:pt x="30834" y="22683"/>
                      <a:pt x="33771" y="26942"/>
                      <a:pt x="35877" y="31623"/>
                    </a:cubicBezTo>
                    <a:lnTo>
                      <a:pt x="35877" y="32576"/>
                    </a:lnTo>
                    <a:cubicBezTo>
                      <a:pt x="35923" y="32956"/>
                      <a:pt x="35923" y="33338"/>
                      <a:pt x="35877" y="33718"/>
                    </a:cubicBezTo>
                    <a:cubicBezTo>
                      <a:pt x="36065" y="35050"/>
                      <a:pt x="35760" y="36406"/>
                      <a:pt x="35020" y="37529"/>
                    </a:cubicBezTo>
                    <a:cubicBezTo>
                      <a:pt x="34598" y="38199"/>
                      <a:pt x="34085" y="38809"/>
                      <a:pt x="33496" y="39338"/>
                    </a:cubicBezTo>
                    <a:cubicBezTo>
                      <a:pt x="32819" y="39965"/>
                      <a:pt x="32048" y="40479"/>
                      <a:pt x="31210" y="40862"/>
                    </a:cubicBezTo>
                    <a:cubicBezTo>
                      <a:pt x="30231" y="41393"/>
                      <a:pt x="29168" y="41747"/>
                      <a:pt x="28066" y="41910"/>
                    </a:cubicBezTo>
                    <a:cubicBezTo>
                      <a:pt x="26833" y="42059"/>
                      <a:pt x="25585" y="42059"/>
                      <a:pt x="24352" y="41910"/>
                    </a:cubicBezTo>
                    <a:lnTo>
                      <a:pt x="22828" y="4191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:a16="http://schemas.microsoft.com/office/drawing/2014/main" id="{8FFA26EC-3691-BF60-EECA-49CA89A97E11}"/>
                  </a:ext>
                </a:extLst>
              </p:cNvPr>
              <p:cNvSpPr/>
              <p:nvPr/>
            </p:nvSpPr>
            <p:spPr>
              <a:xfrm>
                <a:off x="7653289" y="5308298"/>
                <a:ext cx="36362" cy="46111"/>
              </a:xfrm>
              <a:custGeom>
                <a:avLst/>
                <a:gdLst>
                  <a:gd name="connsiteX0" fmla="*/ 20420 w 36362"/>
                  <a:gd name="connsiteY0" fmla="*/ 45530 h 46111"/>
                  <a:gd name="connsiteX1" fmla="*/ 132 w 36362"/>
                  <a:gd name="connsiteY1" fmla="*/ 25622 h 46111"/>
                  <a:gd name="connsiteX2" fmla="*/ 3180 w 36362"/>
                  <a:gd name="connsiteY2" fmla="*/ 14192 h 46111"/>
                  <a:gd name="connsiteX3" fmla="*/ 11181 w 36362"/>
                  <a:gd name="connsiteY3" fmla="*/ 5334 h 46111"/>
                  <a:gd name="connsiteX4" fmla="*/ 12228 w 36362"/>
                  <a:gd name="connsiteY4" fmla="*/ 4667 h 46111"/>
                  <a:gd name="connsiteX5" fmla="*/ 15181 w 36362"/>
                  <a:gd name="connsiteY5" fmla="*/ 2858 h 46111"/>
                  <a:gd name="connsiteX6" fmla="*/ 18896 w 36362"/>
                  <a:gd name="connsiteY6" fmla="*/ 857 h 46111"/>
                  <a:gd name="connsiteX7" fmla="*/ 20610 w 36362"/>
                  <a:gd name="connsiteY7" fmla="*/ 0 h 46111"/>
                  <a:gd name="connsiteX8" fmla="*/ 20610 w 36362"/>
                  <a:gd name="connsiteY8" fmla="*/ 667 h 46111"/>
                  <a:gd name="connsiteX9" fmla="*/ 20610 w 36362"/>
                  <a:gd name="connsiteY9" fmla="*/ 4286 h 46111"/>
                  <a:gd name="connsiteX10" fmla="*/ 20610 w 36362"/>
                  <a:gd name="connsiteY10" fmla="*/ 5810 h 46111"/>
                  <a:gd name="connsiteX11" fmla="*/ 20610 w 36362"/>
                  <a:gd name="connsiteY11" fmla="*/ 7048 h 46111"/>
                  <a:gd name="connsiteX12" fmla="*/ 29373 w 36362"/>
                  <a:gd name="connsiteY12" fmla="*/ 21717 h 46111"/>
                  <a:gd name="connsiteX13" fmla="*/ 36327 w 36362"/>
                  <a:gd name="connsiteY13" fmla="*/ 35719 h 46111"/>
                  <a:gd name="connsiteX14" fmla="*/ 36327 w 36362"/>
                  <a:gd name="connsiteY14" fmla="*/ 36671 h 46111"/>
                  <a:gd name="connsiteX15" fmla="*/ 36327 w 36362"/>
                  <a:gd name="connsiteY15" fmla="*/ 37910 h 46111"/>
                  <a:gd name="connsiteX16" fmla="*/ 34993 w 36362"/>
                  <a:gd name="connsiteY16" fmla="*/ 41910 h 46111"/>
                  <a:gd name="connsiteX17" fmla="*/ 33279 w 36362"/>
                  <a:gd name="connsiteY17" fmla="*/ 43720 h 46111"/>
                  <a:gd name="connsiteX18" fmla="*/ 30802 w 36362"/>
                  <a:gd name="connsiteY18" fmla="*/ 45148 h 46111"/>
                  <a:gd name="connsiteX19" fmla="*/ 27468 w 36362"/>
                  <a:gd name="connsiteY19" fmla="*/ 46006 h 46111"/>
                  <a:gd name="connsiteX20" fmla="*/ 23563 w 36362"/>
                  <a:gd name="connsiteY20" fmla="*/ 46006 h 46111"/>
                  <a:gd name="connsiteX21" fmla="*/ 22039 w 36362"/>
                  <a:gd name="connsiteY21" fmla="*/ 46006 h 46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362" h="46111">
                    <a:moveTo>
                      <a:pt x="20420" y="45530"/>
                    </a:moveTo>
                    <a:cubicBezTo>
                      <a:pt x="10822" y="42588"/>
                      <a:pt x="3254" y="35162"/>
                      <a:pt x="132" y="25622"/>
                    </a:cubicBezTo>
                    <a:cubicBezTo>
                      <a:pt x="-401" y="21559"/>
                      <a:pt x="695" y="17451"/>
                      <a:pt x="3180" y="14192"/>
                    </a:cubicBezTo>
                    <a:cubicBezTo>
                      <a:pt x="5308" y="10795"/>
                      <a:pt x="8016" y="7796"/>
                      <a:pt x="11181" y="5334"/>
                    </a:cubicBezTo>
                    <a:lnTo>
                      <a:pt x="12228" y="4667"/>
                    </a:lnTo>
                    <a:lnTo>
                      <a:pt x="15181" y="2858"/>
                    </a:lnTo>
                    <a:cubicBezTo>
                      <a:pt x="16419" y="2096"/>
                      <a:pt x="17848" y="1429"/>
                      <a:pt x="18896" y="857"/>
                    </a:cubicBezTo>
                    <a:lnTo>
                      <a:pt x="20610" y="0"/>
                    </a:lnTo>
                    <a:lnTo>
                      <a:pt x="20610" y="667"/>
                    </a:lnTo>
                    <a:cubicBezTo>
                      <a:pt x="20502" y="1871"/>
                      <a:pt x="20502" y="3082"/>
                      <a:pt x="20610" y="4286"/>
                    </a:cubicBezTo>
                    <a:lnTo>
                      <a:pt x="20610" y="5810"/>
                    </a:lnTo>
                    <a:lnTo>
                      <a:pt x="20610" y="7048"/>
                    </a:lnTo>
                    <a:cubicBezTo>
                      <a:pt x="22868" y="12305"/>
                      <a:pt x="25815" y="17237"/>
                      <a:pt x="29373" y="21717"/>
                    </a:cubicBezTo>
                    <a:cubicBezTo>
                      <a:pt x="32585" y="25884"/>
                      <a:pt x="34947" y="30641"/>
                      <a:pt x="36327" y="35719"/>
                    </a:cubicBezTo>
                    <a:lnTo>
                      <a:pt x="36327" y="36671"/>
                    </a:lnTo>
                    <a:cubicBezTo>
                      <a:pt x="36374" y="37083"/>
                      <a:pt x="36374" y="37498"/>
                      <a:pt x="36327" y="37910"/>
                    </a:cubicBezTo>
                    <a:cubicBezTo>
                      <a:pt x="36307" y="39349"/>
                      <a:pt x="35841" y="40747"/>
                      <a:pt x="34993" y="41910"/>
                    </a:cubicBezTo>
                    <a:cubicBezTo>
                      <a:pt x="34525" y="42603"/>
                      <a:pt x="33945" y="43215"/>
                      <a:pt x="33279" y="43720"/>
                    </a:cubicBezTo>
                    <a:cubicBezTo>
                      <a:pt x="32536" y="44326"/>
                      <a:pt x="31699" y="44809"/>
                      <a:pt x="30802" y="45148"/>
                    </a:cubicBezTo>
                    <a:cubicBezTo>
                      <a:pt x="29727" y="45558"/>
                      <a:pt x="28609" y="45845"/>
                      <a:pt x="27468" y="46006"/>
                    </a:cubicBezTo>
                    <a:cubicBezTo>
                      <a:pt x="26170" y="46147"/>
                      <a:pt x="24861" y="46147"/>
                      <a:pt x="23563" y="46006"/>
                    </a:cubicBezTo>
                    <a:lnTo>
                      <a:pt x="22039" y="460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:a16="http://schemas.microsoft.com/office/drawing/2014/main" id="{E333AF36-CA1D-FF69-B025-E8B1722893EE}"/>
                  </a:ext>
                </a:extLst>
              </p:cNvPr>
              <p:cNvSpPr/>
              <p:nvPr/>
            </p:nvSpPr>
            <p:spPr>
              <a:xfrm>
                <a:off x="7631608" y="5357257"/>
                <a:ext cx="38134" cy="49357"/>
              </a:xfrm>
              <a:custGeom>
                <a:avLst/>
                <a:gdLst>
                  <a:gd name="connsiteX0" fmla="*/ 18479 w 38134"/>
                  <a:gd name="connsiteY0" fmla="*/ 47911 h 49357"/>
                  <a:gd name="connsiteX1" fmla="*/ 0 w 38134"/>
                  <a:gd name="connsiteY1" fmla="*/ 24289 h 49357"/>
                  <a:gd name="connsiteX2" fmla="*/ 14859 w 38134"/>
                  <a:gd name="connsiteY2" fmla="*/ 4286 h 49357"/>
                  <a:gd name="connsiteX3" fmla="*/ 16097 w 38134"/>
                  <a:gd name="connsiteY3" fmla="*/ 3715 h 49357"/>
                  <a:gd name="connsiteX4" fmla="*/ 19717 w 38134"/>
                  <a:gd name="connsiteY4" fmla="*/ 2191 h 49357"/>
                  <a:gd name="connsiteX5" fmla="*/ 24098 w 38134"/>
                  <a:gd name="connsiteY5" fmla="*/ 667 h 49357"/>
                  <a:gd name="connsiteX6" fmla="*/ 26098 w 38134"/>
                  <a:gd name="connsiteY6" fmla="*/ 0 h 49357"/>
                  <a:gd name="connsiteX7" fmla="*/ 26098 w 38134"/>
                  <a:gd name="connsiteY7" fmla="*/ 667 h 49357"/>
                  <a:gd name="connsiteX8" fmla="*/ 26098 w 38134"/>
                  <a:gd name="connsiteY8" fmla="*/ 4572 h 49357"/>
                  <a:gd name="connsiteX9" fmla="*/ 26098 w 38134"/>
                  <a:gd name="connsiteY9" fmla="*/ 6096 h 49357"/>
                  <a:gd name="connsiteX10" fmla="*/ 26098 w 38134"/>
                  <a:gd name="connsiteY10" fmla="*/ 7525 h 49357"/>
                  <a:gd name="connsiteX11" fmla="*/ 32385 w 38134"/>
                  <a:gd name="connsiteY11" fmla="*/ 24193 h 49357"/>
                  <a:gd name="connsiteX12" fmla="*/ 38100 w 38134"/>
                  <a:gd name="connsiteY12" fmla="*/ 40195 h 49357"/>
                  <a:gd name="connsiteX13" fmla="*/ 38100 w 38134"/>
                  <a:gd name="connsiteY13" fmla="*/ 41243 h 49357"/>
                  <a:gd name="connsiteX14" fmla="*/ 38100 w 38134"/>
                  <a:gd name="connsiteY14" fmla="*/ 42481 h 49357"/>
                  <a:gd name="connsiteX15" fmla="*/ 35814 w 38134"/>
                  <a:gd name="connsiteY15" fmla="*/ 46482 h 49357"/>
                  <a:gd name="connsiteX16" fmla="*/ 33623 w 38134"/>
                  <a:gd name="connsiteY16" fmla="*/ 48101 h 49357"/>
                  <a:gd name="connsiteX17" fmla="*/ 30671 w 38134"/>
                  <a:gd name="connsiteY17" fmla="*/ 49244 h 49357"/>
                  <a:gd name="connsiteX18" fmla="*/ 26860 w 38134"/>
                  <a:gd name="connsiteY18" fmla="*/ 49244 h 49357"/>
                  <a:gd name="connsiteX19" fmla="*/ 21812 w 38134"/>
                  <a:gd name="connsiteY19" fmla="*/ 48958 h 49357"/>
                  <a:gd name="connsiteX20" fmla="*/ 20193 w 38134"/>
                  <a:gd name="connsiteY20" fmla="*/ 48958 h 49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8134" h="49357">
                    <a:moveTo>
                      <a:pt x="18479" y="47911"/>
                    </a:moveTo>
                    <a:cubicBezTo>
                      <a:pt x="8650" y="43761"/>
                      <a:pt x="1662" y="34827"/>
                      <a:pt x="0" y="24289"/>
                    </a:cubicBezTo>
                    <a:cubicBezTo>
                      <a:pt x="1051" y="15456"/>
                      <a:pt x="6706" y="7843"/>
                      <a:pt x="14859" y="4286"/>
                    </a:cubicBezTo>
                    <a:lnTo>
                      <a:pt x="16097" y="3715"/>
                    </a:lnTo>
                    <a:lnTo>
                      <a:pt x="19717" y="2191"/>
                    </a:lnTo>
                    <a:lnTo>
                      <a:pt x="24098" y="667"/>
                    </a:lnTo>
                    <a:lnTo>
                      <a:pt x="26098" y="0"/>
                    </a:lnTo>
                    <a:lnTo>
                      <a:pt x="26098" y="667"/>
                    </a:lnTo>
                    <a:cubicBezTo>
                      <a:pt x="25978" y="1966"/>
                      <a:pt x="25978" y="3273"/>
                      <a:pt x="26098" y="4572"/>
                    </a:cubicBezTo>
                    <a:lnTo>
                      <a:pt x="26098" y="6096"/>
                    </a:lnTo>
                    <a:cubicBezTo>
                      <a:pt x="26149" y="6571"/>
                      <a:pt x="26149" y="7049"/>
                      <a:pt x="26098" y="7525"/>
                    </a:cubicBezTo>
                    <a:cubicBezTo>
                      <a:pt x="27277" y="13385"/>
                      <a:pt x="29400" y="19015"/>
                      <a:pt x="32385" y="24193"/>
                    </a:cubicBezTo>
                    <a:cubicBezTo>
                      <a:pt x="35350" y="29087"/>
                      <a:pt x="37295" y="34530"/>
                      <a:pt x="38100" y="40195"/>
                    </a:cubicBezTo>
                    <a:lnTo>
                      <a:pt x="38100" y="41243"/>
                    </a:lnTo>
                    <a:cubicBezTo>
                      <a:pt x="38146" y="41655"/>
                      <a:pt x="38146" y="42070"/>
                      <a:pt x="38100" y="42481"/>
                    </a:cubicBezTo>
                    <a:cubicBezTo>
                      <a:pt x="37722" y="44001"/>
                      <a:pt x="36930" y="45385"/>
                      <a:pt x="35814" y="46482"/>
                    </a:cubicBezTo>
                    <a:cubicBezTo>
                      <a:pt x="35161" y="47118"/>
                      <a:pt x="34423" y="47663"/>
                      <a:pt x="33623" y="48101"/>
                    </a:cubicBezTo>
                    <a:cubicBezTo>
                      <a:pt x="32695" y="48612"/>
                      <a:pt x="31701" y="48997"/>
                      <a:pt x="30671" y="49244"/>
                    </a:cubicBezTo>
                    <a:cubicBezTo>
                      <a:pt x="29405" y="49396"/>
                      <a:pt x="28126" y="49396"/>
                      <a:pt x="26860" y="49244"/>
                    </a:cubicBezTo>
                    <a:cubicBezTo>
                      <a:pt x="25173" y="49340"/>
                      <a:pt x="23479" y="49243"/>
                      <a:pt x="21812" y="48958"/>
                    </a:cubicBezTo>
                    <a:lnTo>
                      <a:pt x="20193" y="489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:a16="http://schemas.microsoft.com/office/drawing/2014/main" id="{4681E2ED-7B48-C08B-8FDA-4B4585A310F0}"/>
                  </a:ext>
                </a:extLst>
              </p:cNvPr>
              <p:cNvSpPr/>
              <p:nvPr/>
            </p:nvSpPr>
            <p:spPr>
              <a:xfrm>
                <a:off x="7602652" y="5408025"/>
                <a:ext cx="36291" cy="53101"/>
              </a:xfrm>
              <a:custGeom>
                <a:avLst/>
                <a:gdLst>
                  <a:gd name="connsiteX0" fmla="*/ 15526 w 36291"/>
                  <a:gd name="connsiteY0" fmla="*/ 49435 h 53101"/>
                  <a:gd name="connsiteX1" fmla="*/ 0 w 36291"/>
                  <a:gd name="connsiteY1" fmla="*/ 22098 h 53101"/>
                  <a:gd name="connsiteX2" fmla="*/ 18479 w 36291"/>
                  <a:gd name="connsiteY2" fmla="*/ 3048 h 53101"/>
                  <a:gd name="connsiteX3" fmla="*/ 18479 w 36291"/>
                  <a:gd name="connsiteY3" fmla="*/ 3048 h 53101"/>
                  <a:gd name="connsiteX4" fmla="*/ 19431 w 36291"/>
                  <a:gd name="connsiteY4" fmla="*/ 3048 h 53101"/>
                  <a:gd name="connsiteX5" fmla="*/ 23241 w 36291"/>
                  <a:gd name="connsiteY5" fmla="*/ 1810 h 53101"/>
                  <a:gd name="connsiteX6" fmla="*/ 27718 w 36291"/>
                  <a:gd name="connsiteY6" fmla="*/ 571 h 53101"/>
                  <a:gd name="connsiteX7" fmla="*/ 29813 w 36291"/>
                  <a:gd name="connsiteY7" fmla="*/ 0 h 53101"/>
                  <a:gd name="connsiteX8" fmla="*/ 29813 w 36291"/>
                  <a:gd name="connsiteY8" fmla="*/ 667 h 53101"/>
                  <a:gd name="connsiteX9" fmla="*/ 29147 w 36291"/>
                  <a:gd name="connsiteY9" fmla="*/ 4953 h 53101"/>
                  <a:gd name="connsiteX10" fmla="*/ 29147 w 36291"/>
                  <a:gd name="connsiteY10" fmla="*/ 6667 h 53101"/>
                  <a:gd name="connsiteX11" fmla="*/ 29147 w 36291"/>
                  <a:gd name="connsiteY11" fmla="*/ 8096 h 53101"/>
                  <a:gd name="connsiteX12" fmla="*/ 32861 w 36291"/>
                  <a:gd name="connsiteY12" fmla="*/ 26384 h 53101"/>
                  <a:gd name="connsiteX13" fmla="*/ 36290 w 36291"/>
                  <a:gd name="connsiteY13" fmla="*/ 43910 h 53101"/>
                  <a:gd name="connsiteX14" fmla="*/ 36290 w 36291"/>
                  <a:gd name="connsiteY14" fmla="*/ 45148 h 53101"/>
                  <a:gd name="connsiteX15" fmla="*/ 36290 w 36291"/>
                  <a:gd name="connsiteY15" fmla="*/ 46482 h 53101"/>
                  <a:gd name="connsiteX16" fmla="*/ 33623 w 36291"/>
                  <a:gd name="connsiteY16" fmla="*/ 50673 h 53101"/>
                  <a:gd name="connsiteX17" fmla="*/ 31052 w 36291"/>
                  <a:gd name="connsiteY17" fmla="*/ 52102 h 53101"/>
                  <a:gd name="connsiteX18" fmla="*/ 27718 w 36291"/>
                  <a:gd name="connsiteY18" fmla="*/ 52959 h 53101"/>
                  <a:gd name="connsiteX19" fmla="*/ 23622 w 36291"/>
                  <a:gd name="connsiteY19" fmla="*/ 52959 h 53101"/>
                  <a:gd name="connsiteX20" fmla="*/ 19336 w 36291"/>
                  <a:gd name="connsiteY20" fmla="*/ 51816 h 53101"/>
                  <a:gd name="connsiteX21" fmla="*/ 17621 w 36291"/>
                  <a:gd name="connsiteY21" fmla="*/ 51149 h 53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6291" h="53101">
                    <a:moveTo>
                      <a:pt x="15526" y="49435"/>
                    </a:moveTo>
                    <a:cubicBezTo>
                      <a:pt x="5909" y="43681"/>
                      <a:pt x="16" y="33304"/>
                      <a:pt x="0" y="22098"/>
                    </a:cubicBezTo>
                    <a:cubicBezTo>
                      <a:pt x="2303" y="12897"/>
                      <a:pt x="9352" y="5630"/>
                      <a:pt x="18479" y="3048"/>
                    </a:cubicBezTo>
                    <a:lnTo>
                      <a:pt x="18479" y="3048"/>
                    </a:lnTo>
                    <a:lnTo>
                      <a:pt x="19431" y="3048"/>
                    </a:lnTo>
                    <a:lnTo>
                      <a:pt x="23241" y="1810"/>
                    </a:lnTo>
                    <a:lnTo>
                      <a:pt x="27718" y="571"/>
                    </a:lnTo>
                    <a:lnTo>
                      <a:pt x="29813" y="0"/>
                    </a:lnTo>
                    <a:lnTo>
                      <a:pt x="29813" y="667"/>
                    </a:lnTo>
                    <a:cubicBezTo>
                      <a:pt x="29501" y="2080"/>
                      <a:pt x="29278" y="3512"/>
                      <a:pt x="29147" y="4953"/>
                    </a:cubicBezTo>
                    <a:cubicBezTo>
                      <a:pt x="29147" y="5429"/>
                      <a:pt x="29147" y="6001"/>
                      <a:pt x="29147" y="6667"/>
                    </a:cubicBezTo>
                    <a:cubicBezTo>
                      <a:pt x="29147" y="7334"/>
                      <a:pt x="29147" y="7620"/>
                      <a:pt x="29147" y="8096"/>
                    </a:cubicBezTo>
                    <a:cubicBezTo>
                      <a:pt x="29351" y="14357"/>
                      <a:pt x="30608" y="20540"/>
                      <a:pt x="32861" y="26384"/>
                    </a:cubicBezTo>
                    <a:cubicBezTo>
                      <a:pt x="35164" y="31938"/>
                      <a:pt x="36331" y="37898"/>
                      <a:pt x="36290" y="43910"/>
                    </a:cubicBezTo>
                    <a:lnTo>
                      <a:pt x="36290" y="45148"/>
                    </a:lnTo>
                    <a:lnTo>
                      <a:pt x="36290" y="46482"/>
                    </a:lnTo>
                    <a:cubicBezTo>
                      <a:pt x="35834" y="48112"/>
                      <a:pt x="34906" y="49570"/>
                      <a:pt x="33623" y="50673"/>
                    </a:cubicBezTo>
                    <a:cubicBezTo>
                      <a:pt x="32833" y="51261"/>
                      <a:pt x="31968" y="51742"/>
                      <a:pt x="31052" y="52102"/>
                    </a:cubicBezTo>
                    <a:cubicBezTo>
                      <a:pt x="29987" y="52544"/>
                      <a:pt x="28864" y="52832"/>
                      <a:pt x="27718" y="52959"/>
                    </a:cubicBezTo>
                    <a:cubicBezTo>
                      <a:pt x="26360" y="53150"/>
                      <a:pt x="24980" y="53150"/>
                      <a:pt x="23622" y="52959"/>
                    </a:cubicBezTo>
                    <a:cubicBezTo>
                      <a:pt x="22156" y="52733"/>
                      <a:pt x="20719" y="52350"/>
                      <a:pt x="19336" y="51816"/>
                    </a:cubicBezTo>
                    <a:lnTo>
                      <a:pt x="17621" y="5114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:a16="http://schemas.microsoft.com/office/drawing/2014/main" id="{AADDA171-43FA-4BFB-927D-483B9578F16D}"/>
                  </a:ext>
                </a:extLst>
              </p:cNvPr>
              <p:cNvSpPr/>
              <p:nvPr/>
            </p:nvSpPr>
            <p:spPr>
              <a:xfrm>
                <a:off x="7554202" y="5458698"/>
                <a:ext cx="40068" cy="57833"/>
              </a:xfrm>
              <a:custGeom>
                <a:avLst/>
                <a:gdLst>
                  <a:gd name="connsiteX0" fmla="*/ 10636 w 40068"/>
                  <a:gd name="connsiteY0" fmla="*/ 52292 h 57833"/>
                  <a:gd name="connsiteX1" fmla="*/ 1111 w 40068"/>
                  <a:gd name="connsiteY1" fmla="*/ 19241 h 57833"/>
                  <a:gd name="connsiteX2" fmla="*/ 26352 w 40068"/>
                  <a:gd name="connsiteY2" fmla="*/ 1238 h 57833"/>
                  <a:gd name="connsiteX3" fmla="*/ 26924 w 40068"/>
                  <a:gd name="connsiteY3" fmla="*/ 1238 h 57833"/>
                  <a:gd name="connsiteX4" fmla="*/ 28067 w 40068"/>
                  <a:gd name="connsiteY4" fmla="*/ 1238 h 57833"/>
                  <a:gd name="connsiteX5" fmla="*/ 32544 w 40068"/>
                  <a:gd name="connsiteY5" fmla="*/ 572 h 57833"/>
                  <a:gd name="connsiteX6" fmla="*/ 37687 w 40068"/>
                  <a:gd name="connsiteY6" fmla="*/ 0 h 57833"/>
                  <a:gd name="connsiteX7" fmla="*/ 40068 w 40068"/>
                  <a:gd name="connsiteY7" fmla="*/ 0 h 57833"/>
                  <a:gd name="connsiteX8" fmla="*/ 40068 w 40068"/>
                  <a:gd name="connsiteY8" fmla="*/ 667 h 57833"/>
                  <a:gd name="connsiteX9" fmla="*/ 38259 w 40068"/>
                  <a:gd name="connsiteY9" fmla="*/ 5239 h 57833"/>
                  <a:gd name="connsiteX10" fmla="*/ 37687 w 40068"/>
                  <a:gd name="connsiteY10" fmla="*/ 7144 h 57833"/>
                  <a:gd name="connsiteX11" fmla="*/ 37687 w 40068"/>
                  <a:gd name="connsiteY11" fmla="*/ 8763 h 57833"/>
                  <a:gd name="connsiteX12" fmla="*/ 37020 w 40068"/>
                  <a:gd name="connsiteY12" fmla="*/ 29813 h 57833"/>
                  <a:gd name="connsiteX13" fmla="*/ 36163 w 40068"/>
                  <a:gd name="connsiteY13" fmla="*/ 50006 h 57833"/>
                  <a:gd name="connsiteX14" fmla="*/ 36163 w 40068"/>
                  <a:gd name="connsiteY14" fmla="*/ 51340 h 57833"/>
                  <a:gd name="connsiteX15" fmla="*/ 35401 w 40068"/>
                  <a:gd name="connsiteY15" fmla="*/ 52769 h 57833"/>
                  <a:gd name="connsiteX16" fmla="*/ 31020 w 40068"/>
                  <a:gd name="connsiteY16" fmla="*/ 56579 h 57833"/>
                  <a:gd name="connsiteX17" fmla="*/ 27781 w 40068"/>
                  <a:gd name="connsiteY17" fmla="*/ 57722 h 57833"/>
                  <a:gd name="connsiteX18" fmla="*/ 23971 w 40068"/>
                  <a:gd name="connsiteY18" fmla="*/ 57722 h 57833"/>
                  <a:gd name="connsiteX19" fmla="*/ 19494 w 40068"/>
                  <a:gd name="connsiteY19" fmla="*/ 56864 h 57833"/>
                  <a:gd name="connsiteX20" fmla="*/ 15113 w 40068"/>
                  <a:gd name="connsiteY20" fmla="*/ 54864 h 57833"/>
                  <a:gd name="connsiteX21" fmla="*/ 13494 w 40068"/>
                  <a:gd name="connsiteY21" fmla="*/ 53721 h 57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068" h="57833">
                    <a:moveTo>
                      <a:pt x="10636" y="52292"/>
                    </a:moveTo>
                    <a:cubicBezTo>
                      <a:pt x="1621" y="43867"/>
                      <a:pt x="-2038" y="31172"/>
                      <a:pt x="1111" y="19241"/>
                    </a:cubicBezTo>
                    <a:cubicBezTo>
                      <a:pt x="6053" y="9455"/>
                      <a:pt x="15490" y="2723"/>
                      <a:pt x="26352" y="1238"/>
                    </a:cubicBezTo>
                    <a:lnTo>
                      <a:pt x="26924" y="1238"/>
                    </a:lnTo>
                    <a:lnTo>
                      <a:pt x="28067" y="1238"/>
                    </a:lnTo>
                    <a:lnTo>
                      <a:pt x="32544" y="572"/>
                    </a:lnTo>
                    <a:lnTo>
                      <a:pt x="37687" y="0"/>
                    </a:lnTo>
                    <a:lnTo>
                      <a:pt x="40068" y="0"/>
                    </a:lnTo>
                    <a:lnTo>
                      <a:pt x="40068" y="667"/>
                    </a:lnTo>
                    <a:cubicBezTo>
                      <a:pt x="39332" y="2135"/>
                      <a:pt x="38726" y="3664"/>
                      <a:pt x="38259" y="5239"/>
                    </a:cubicBezTo>
                    <a:lnTo>
                      <a:pt x="37687" y="7144"/>
                    </a:lnTo>
                    <a:cubicBezTo>
                      <a:pt x="37687" y="7715"/>
                      <a:pt x="37687" y="8287"/>
                      <a:pt x="37687" y="8763"/>
                    </a:cubicBezTo>
                    <a:cubicBezTo>
                      <a:pt x="36264" y="15691"/>
                      <a:pt x="36039" y="22810"/>
                      <a:pt x="37020" y="29813"/>
                    </a:cubicBezTo>
                    <a:cubicBezTo>
                      <a:pt x="38106" y="36533"/>
                      <a:pt x="37815" y="43403"/>
                      <a:pt x="36163" y="50006"/>
                    </a:cubicBezTo>
                    <a:lnTo>
                      <a:pt x="36163" y="51340"/>
                    </a:lnTo>
                    <a:cubicBezTo>
                      <a:pt x="35947" y="51835"/>
                      <a:pt x="35692" y="52313"/>
                      <a:pt x="35401" y="52769"/>
                    </a:cubicBezTo>
                    <a:cubicBezTo>
                      <a:pt x="34290" y="54392"/>
                      <a:pt x="32782" y="55703"/>
                      <a:pt x="31020" y="56579"/>
                    </a:cubicBezTo>
                    <a:cubicBezTo>
                      <a:pt x="29990" y="57088"/>
                      <a:pt x="28902" y="57472"/>
                      <a:pt x="27781" y="57722"/>
                    </a:cubicBezTo>
                    <a:cubicBezTo>
                      <a:pt x="26515" y="57871"/>
                      <a:pt x="25237" y="57871"/>
                      <a:pt x="23971" y="57722"/>
                    </a:cubicBezTo>
                    <a:cubicBezTo>
                      <a:pt x="22450" y="57616"/>
                      <a:pt x="20947" y="57328"/>
                      <a:pt x="19494" y="56864"/>
                    </a:cubicBezTo>
                    <a:cubicBezTo>
                      <a:pt x="17973" y="56338"/>
                      <a:pt x="16506" y="55669"/>
                      <a:pt x="15113" y="54864"/>
                    </a:cubicBezTo>
                    <a:lnTo>
                      <a:pt x="13494" y="5372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:a16="http://schemas.microsoft.com/office/drawing/2014/main" id="{AB0E9AC4-954C-A272-A927-C8147975E0AC}"/>
                  </a:ext>
                </a:extLst>
              </p:cNvPr>
              <p:cNvSpPr/>
              <p:nvPr/>
            </p:nvSpPr>
            <p:spPr>
              <a:xfrm>
                <a:off x="7494267" y="5503085"/>
                <a:ext cx="50187" cy="58111"/>
              </a:xfrm>
              <a:custGeom>
                <a:avLst/>
                <a:gdLst>
                  <a:gd name="connsiteX0" fmla="*/ 5896 w 50187"/>
                  <a:gd name="connsiteY0" fmla="*/ 49721 h 58111"/>
                  <a:gd name="connsiteX1" fmla="*/ 4181 w 50187"/>
                  <a:gd name="connsiteY1" fmla="*/ 13240 h 58111"/>
                  <a:gd name="connsiteX2" fmla="*/ 10373 w 50187"/>
                  <a:gd name="connsiteY2" fmla="*/ 7525 h 58111"/>
                  <a:gd name="connsiteX3" fmla="*/ 17993 w 50187"/>
                  <a:gd name="connsiteY3" fmla="*/ 3334 h 58111"/>
                  <a:gd name="connsiteX4" fmla="*/ 35328 w 50187"/>
                  <a:gd name="connsiteY4" fmla="*/ 0 h 58111"/>
                  <a:gd name="connsiteX5" fmla="*/ 37043 w 50187"/>
                  <a:gd name="connsiteY5" fmla="*/ 0 h 58111"/>
                  <a:gd name="connsiteX6" fmla="*/ 41996 w 50187"/>
                  <a:gd name="connsiteY6" fmla="*/ 0 h 58111"/>
                  <a:gd name="connsiteX7" fmla="*/ 47711 w 50187"/>
                  <a:gd name="connsiteY7" fmla="*/ 572 h 58111"/>
                  <a:gd name="connsiteX8" fmla="*/ 50187 w 50187"/>
                  <a:gd name="connsiteY8" fmla="*/ 572 h 58111"/>
                  <a:gd name="connsiteX9" fmla="*/ 50187 w 50187"/>
                  <a:gd name="connsiteY9" fmla="*/ 1238 h 58111"/>
                  <a:gd name="connsiteX10" fmla="*/ 47044 w 50187"/>
                  <a:gd name="connsiteY10" fmla="*/ 5429 h 58111"/>
                  <a:gd name="connsiteX11" fmla="*/ 44853 w 50187"/>
                  <a:gd name="connsiteY11" fmla="*/ 7906 h 58111"/>
                  <a:gd name="connsiteX12" fmla="*/ 43996 w 50187"/>
                  <a:gd name="connsiteY12" fmla="*/ 9525 h 58111"/>
                  <a:gd name="connsiteX13" fmla="*/ 38471 w 50187"/>
                  <a:gd name="connsiteY13" fmla="*/ 31433 h 58111"/>
                  <a:gd name="connsiteX14" fmla="*/ 32375 w 50187"/>
                  <a:gd name="connsiteY14" fmla="*/ 51911 h 58111"/>
                  <a:gd name="connsiteX15" fmla="*/ 31518 w 50187"/>
                  <a:gd name="connsiteY15" fmla="*/ 53054 h 58111"/>
                  <a:gd name="connsiteX16" fmla="*/ 30375 w 50187"/>
                  <a:gd name="connsiteY16" fmla="*/ 54388 h 58111"/>
                  <a:gd name="connsiteX17" fmla="*/ 24851 w 50187"/>
                  <a:gd name="connsiteY17" fmla="*/ 57531 h 58111"/>
                  <a:gd name="connsiteX18" fmla="*/ 21231 w 50187"/>
                  <a:gd name="connsiteY18" fmla="*/ 58103 h 58111"/>
                  <a:gd name="connsiteX19" fmla="*/ 12659 w 50187"/>
                  <a:gd name="connsiteY19" fmla="*/ 56007 h 58111"/>
                  <a:gd name="connsiteX20" fmla="*/ 8658 w 50187"/>
                  <a:gd name="connsiteY20" fmla="*/ 53054 h 58111"/>
                  <a:gd name="connsiteX21" fmla="*/ 7229 w 50187"/>
                  <a:gd name="connsiteY21" fmla="*/ 51626 h 58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50187" h="58111">
                    <a:moveTo>
                      <a:pt x="5896" y="49721"/>
                    </a:moveTo>
                    <a:cubicBezTo>
                      <a:pt x="-1298" y="38787"/>
                      <a:pt x="-1955" y="24799"/>
                      <a:pt x="4181" y="13240"/>
                    </a:cubicBezTo>
                    <a:cubicBezTo>
                      <a:pt x="5862" y="10957"/>
                      <a:pt x="7963" y="9017"/>
                      <a:pt x="10373" y="7525"/>
                    </a:cubicBezTo>
                    <a:cubicBezTo>
                      <a:pt x="12773" y="5887"/>
                      <a:pt x="15325" y="4484"/>
                      <a:pt x="17993" y="3334"/>
                    </a:cubicBezTo>
                    <a:cubicBezTo>
                      <a:pt x="23506" y="1128"/>
                      <a:pt x="29390" y="-4"/>
                      <a:pt x="35328" y="0"/>
                    </a:cubicBezTo>
                    <a:lnTo>
                      <a:pt x="37043" y="0"/>
                    </a:lnTo>
                    <a:lnTo>
                      <a:pt x="41996" y="0"/>
                    </a:lnTo>
                    <a:lnTo>
                      <a:pt x="47711" y="572"/>
                    </a:lnTo>
                    <a:lnTo>
                      <a:pt x="50187" y="572"/>
                    </a:lnTo>
                    <a:lnTo>
                      <a:pt x="50187" y="1238"/>
                    </a:lnTo>
                    <a:lnTo>
                      <a:pt x="47044" y="5429"/>
                    </a:lnTo>
                    <a:cubicBezTo>
                      <a:pt x="46392" y="6321"/>
                      <a:pt x="45658" y="7150"/>
                      <a:pt x="44853" y="7906"/>
                    </a:cubicBezTo>
                    <a:lnTo>
                      <a:pt x="43996" y="9525"/>
                    </a:lnTo>
                    <a:cubicBezTo>
                      <a:pt x="40946" y="16469"/>
                      <a:pt x="39078" y="23873"/>
                      <a:pt x="38471" y="31433"/>
                    </a:cubicBezTo>
                    <a:cubicBezTo>
                      <a:pt x="38090" y="38645"/>
                      <a:pt x="36000" y="45664"/>
                      <a:pt x="32375" y="51911"/>
                    </a:cubicBezTo>
                    <a:cubicBezTo>
                      <a:pt x="32113" y="52309"/>
                      <a:pt x="31827" y="52690"/>
                      <a:pt x="31518" y="53054"/>
                    </a:cubicBezTo>
                    <a:lnTo>
                      <a:pt x="30375" y="54388"/>
                    </a:lnTo>
                    <a:cubicBezTo>
                      <a:pt x="28806" y="55854"/>
                      <a:pt x="26913" y="56930"/>
                      <a:pt x="24851" y="57531"/>
                    </a:cubicBezTo>
                    <a:cubicBezTo>
                      <a:pt x="23664" y="57829"/>
                      <a:pt x="22452" y="58020"/>
                      <a:pt x="21231" y="58103"/>
                    </a:cubicBezTo>
                    <a:cubicBezTo>
                      <a:pt x="18236" y="58202"/>
                      <a:pt x="15270" y="57477"/>
                      <a:pt x="12659" y="56007"/>
                    </a:cubicBezTo>
                    <a:cubicBezTo>
                      <a:pt x="11216" y="55180"/>
                      <a:pt x="9874" y="54190"/>
                      <a:pt x="8658" y="53054"/>
                    </a:cubicBezTo>
                    <a:lnTo>
                      <a:pt x="7229" y="516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:a16="http://schemas.microsoft.com/office/drawing/2014/main" id="{DB471A13-CFCA-4448-8BC1-6222BD44678D}"/>
                  </a:ext>
                </a:extLst>
              </p:cNvPr>
              <p:cNvSpPr/>
              <p:nvPr/>
            </p:nvSpPr>
            <p:spPr>
              <a:xfrm>
                <a:off x="7701483" y="5152851"/>
                <a:ext cx="23660" cy="37528"/>
              </a:xfrm>
              <a:custGeom>
                <a:avLst/>
                <a:gdLst>
                  <a:gd name="connsiteX0" fmla="*/ 11088 w 23660"/>
                  <a:gd name="connsiteY0" fmla="*/ 36386 h 37528"/>
                  <a:gd name="connsiteX1" fmla="*/ 23661 w 23660"/>
                  <a:gd name="connsiteY1" fmla="*/ 17907 h 37528"/>
                  <a:gd name="connsiteX2" fmla="*/ 14136 w 23660"/>
                  <a:gd name="connsiteY2" fmla="*/ 1810 h 37528"/>
                  <a:gd name="connsiteX3" fmla="*/ 13278 w 23660"/>
                  <a:gd name="connsiteY3" fmla="*/ 1810 h 37528"/>
                  <a:gd name="connsiteX4" fmla="*/ 10992 w 23660"/>
                  <a:gd name="connsiteY4" fmla="*/ 857 h 37528"/>
                  <a:gd name="connsiteX5" fmla="*/ 8325 w 23660"/>
                  <a:gd name="connsiteY5" fmla="*/ 0 h 37528"/>
                  <a:gd name="connsiteX6" fmla="*/ 7087 w 23660"/>
                  <a:gd name="connsiteY6" fmla="*/ 0 h 37528"/>
                  <a:gd name="connsiteX7" fmla="*/ 7087 w 23660"/>
                  <a:gd name="connsiteY7" fmla="*/ 0 h 37528"/>
                  <a:gd name="connsiteX8" fmla="*/ 7087 w 23660"/>
                  <a:gd name="connsiteY8" fmla="*/ 3048 h 37528"/>
                  <a:gd name="connsiteX9" fmla="*/ 7087 w 23660"/>
                  <a:gd name="connsiteY9" fmla="*/ 4286 h 37528"/>
                  <a:gd name="connsiteX10" fmla="*/ 7087 w 23660"/>
                  <a:gd name="connsiteY10" fmla="*/ 5715 h 37528"/>
                  <a:gd name="connsiteX11" fmla="*/ 3753 w 23660"/>
                  <a:gd name="connsiteY11" fmla="*/ 18955 h 37528"/>
                  <a:gd name="connsiteX12" fmla="*/ 39 w 23660"/>
                  <a:gd name="connsiteY12" fmla="*/ 30766 h 37528"/>
                  <a:gd name="connsiteX13" fmla="*/ 39 w 23660"/>
                  <a:gd name="connsiteY13" fmla="*/ 31528 h 37528"/>
                  <a:gd name="connsiteX14" fmla="*/ 39 w 23660"/>
                  <a:gd name="connsiteY14" fmla="*/ 32480 h 37528"/>
                  <a:gd name="connsiteX15" fmla="*/ 991 w 23660"/>
                  <a:gd name="connsiteY15" fmla="*/ 35338 h 37528"/>
                  <a:gd name="connsiteX16" fmla="*/ 2039 w 23660"/>
                  <a:gd name="connsiteY16" fmla="*/ 36576 h 37528"/>
                  <a:gd name="connsiteX17" fmla="*/ 3753 w 23660"/>
                  <a:gd name="connsiteY17" fmla="*/ 37529 h 37528"/>
                  <a:gd name="connsiteX18" fmla="*/ 5944 w 23660"/>
                  <a:gd name="connsiteY18" fmla="*/ 37529 h 37528"/>
                  <a:gd name="connsiteX19" fmla="*/ 8516 w 23660"/>
                  <a:gd name="connsiteY19" fmla="*/ 37529 h 37528"/>
                  <a:gd name="connsiteX20" fmla="*/ 9564 w 23660"/>
                  <a:gd name="connsiteY20" fmla="*/ 37529 h 37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3660" h="37528">
                    <a:moveTo>
                      <a:pt x="11088" y="36386"/>
                    </a:moveTo>
                    <a:cubicBezTo>
                      <a:pt x="18222" y="32849"/>
                      <a:pt x="22990" y="25842"/>
                      <a:pt x="23661" y="17907"/>
                    </a:cubicBezTo>
                    <a:cubicBezTo>
                      <a:pt x="23636" y="11212"/>
                      <a:pt x="19992" y="5054"/>
                      <a:pt x="14136" y="1810"/>
                    </a:cubicBezTo>
                    <a:lnTo>
                      <a:pt x="13278" y="1810"/>
                    </a:lnTo>
                    <a:cubicBezTo>
                      <a:pt x="12547" y="1424"/>
                      <a:pt x="11781" y="1106"/>
                      <a:pt x="10992" y="857"/>
                    </a:cubicBezTo>
                    <a:lnTo>
                      <a:pt x="8325" y="0"/>
                    </a:lnTo>
                    <a:lnTo>
                      <a:pt x="7087" y="0"/>
                    </a:lnTo>
                    <a:lnTo>
                      <a:pt x="7087" y="0"/>
                    </a:lnTo>
                    <a:cubicBezTo>
                      <a:pt x="7087" y="571"/>
                      <a:pt x="7087" y="1619"/>
                      <a:pt x="7087" y="3048"/>
                    </a:cubicBezTo>
                    <a:cubicBezTo>
                      <a:pt x="7043" y="3460"/>
                      <a:pt x="7043" y="3875"/>
                      <a:pt x="7087" y="4286"/>
                    </a:cubicBezTo>
                    <a:lnTo>
                      <a:pt x="7087" y="5715"/>
                    </a:lnTo>
                    <a:cubicBezTo>
                      <a:pt x="6782" y="10293"/>
                      <a:pt x="5653" y="14778"/>
                      <a:pt x="3753" y="18955"/>
                    </a:cubicBezTo>
                    <a:cubicBezTo>
                      <a:pt x="1947" y="22690"/>
                      <a:pt x="696" y="26669"/>
                      <a:pt x="39" y="30766"/>
                    </a:cubicBezTo>
                    <a:lnTo>
                      <a:pt x="39" y="31528"/>
                    </a:lnTo>
                    <a:cubicBezTo>
                      <a:pt x="-13" y="31843"/>
                      <a:pt x="-13" y="32165"/>
                      <a:pt x="39" y="32480"/>
                    </a:cubicBezTo>
                    <a:cubicBezTo>
                      <a:pt x="45" y="33510"/>
                      <a:pt x="379" y="34510"/>
                      <a:pt x="991" y="35338"/>
                    </a:cubicBezTo>
                    <a:cubicBezTo>
                      <a:pt x="1288" y="35792"/>
                      <a:pt x="1640" y="36208"/>
                      <a:pt x="2039" y="36576"/>
                    </a:cubicBezTo>
                    <a:cubicBezTo>
                      <a:pt x="2566" y="36969"/>
                      <a:pt x="3142" y="37289"/>
                      <a:pt x="3753" y="37529"/>
                    </a:cubicBezTo>
                    <a:lnTo>
                      <a:pt x="5944" y="37529"/>
                    </a:lnTo>
                    <a:lnTo>
                      <a:pt x="8516" y="37529"/>
                    </a:lnTo>
                    <a:lnTo>
                      <a:pt x="9564" y="375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:a16="http://schemas.microsoft.com/office/drawing/2014/main" id="{F6464BC9-415E-5ED7-6296-17C667B39143}"/>
                  </a:ext>
                </a:extLst>
              </p:cNvPr>
              <p:cNvSpPr/>
              <p:nvPr/>
            </p:nvSpPr>
            <p:spPr>
              <a:xfrm>
                <a:off x="7706390" y="5189331"/>
                <a:ext cx="29461" cy="40290"/>
              </a:xfrm>
              <a:custGeom>
                <a:avLst/>
                <a:gdLst>
                  <a:gd name="connsiteX0" fmla="*/ 8943 w 29461"/>
                  <a:gd name="connsiteY0" fmla="*/ 40291 h 40290"/>
                  <a:gd name="connsiteX1" fmla="*/ 28850 w 29461"/>
                  <a:gd name="connsiteY1" fmla="*/ 25241 h 40290"/>
                  <a:gd name="connsiteX2" fmla="*/ 23231 w 29461"/>
                  <a:gd name="connsiteY2" fmla="*/ 4953 h 40290"/>
                  <a:gd name="connsiteX3" fmla="*/ 22468 w 29461"/>
                  <a:gd name="connsiteY3" fmla="*/ 4286 h 40290"/>
                  <a:gd name="connsiteX4" fmla="*/ 20278 w 29461"/>
                  <a:gd name="connsiteY4" fmla="*/ 2477 h 40290"/>
                  <a:gd name="connsiteX5" fmla="*/ 17611 w 29461"/>
                  <a:gd name="connsiteY5" fmla="*/ 667 h 40290"/>
                  <a:gd name="connsiteX6" fmla="*/ 16372 w 29461"/>
                  <a:gd name="connsiteY6" fmla="*/ 0 h 40290"/>
                  <a:gd name="connsiteX7" fmla="*/ 16372 w 29461"/>
                  <a:gd name="connsiteY7" fmla="*/ 0 h 40290"/>
                  <a:gd name="connsiteX8" fmla="*/ 15801 w 29461"/>
                  <a:gd name="connsiteY8" fmla="*/ 3429 h 40290"/>
                  <a:gd name="connsiteX9" fmla="*/ 15801 w 29461"/>
                  <a:gd name="connsiteY9" fmla="*/ 4763 h 40290"/>
                  <a:gd name="connsiteX10" fmla="*/ 15801 w 29461"/>
                  <a:gd name="connsiteY10" fmla="*/ 6001 h 40290"/>
                  <a:gd name="connsiteX11" fmla="*/ 7800 w 29461"/>
                  <a:gd name="connsiteY11" fmla="*/ 18764 h 40290"/>
                  <a:gd name="connsiteX12" fmla="*/ 180 w 29461"/>
                  <a:gd name="connsiteY12" fmla="*/ 29909 h 40290"/>
                  <a:gd name="connsiteX13" fmla="*/ 180 w 29461"/>
                  <a:gd name="connsiteY13" fmla="*/ 30766 h 40290"/>
                  <a:gd name="connsiteX14" fmla="*/ 180 w 29461"/>
                  <a:gd name="connsiteY14" fmla="*/ 31718 h 40290"/>
                  <a:gd name="connsiteX15" fmla="*/ 180 w 29461"/>
                  <a:gd name="connsiteY15" fmla="*/ 35052 h 40290"/>
                  <a:gd name="connsiteX16" fmla="*/ 1037 w 29461"/>
                  <a:gd name="connsiteY16" fmla="*/ 36671 h 40290"/>
                  <a:gd name="connsiteX17" fmla="*/ 2561 w 29461"/>
                  <a:gd name="connsiteY17" fmla="*/ 38195 h 40290"/>
                  <a:gd name="connsiteX18" fmla="*/ 4847 w 29461"/>
                  <a:gd name="connsiteY18" fmla="*/ 39243 h 40290"/>
                  <a:gd name="connsiteX19" fmla="*/ 7800 w 29461"/>
                  <a:gd name="connsiteY19" fmla="*/ 39815 h 40290"/>
                  <a:gd name="connsiteX20" fmla="*/ 10467 w 29461"/>
                  <a:gd name="connsiteY20" fmla="*/ 39815 h 40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461" h="40290">
                    <a:moveTo>
                      <a:pt x="8943" y="40291"/>
                    </a:moveTo>
                    <a:cubicBezTo>
                      <a:pt x="17783" y="39172"/>
                      <a:pt x="25363" y="33441"/>
                      <a:pt x="28850" y="25241"/>
                    </a:cubicBezTo>
                    <a:cubicBezTo>
                      <a:pt x="30618" y="17961"/>
                      <a:pt x="28492" y="10286"/>
                      <a:pt x="23231" y="4953"/>
                    </a:cubicBezTo>
                    <a:lnTo>
                      <a:pt x="22468" y="4286"/>
                    </a:lnTo>
                    <a:lnTo>
                      <a:pt x="20278" y="2477"/>
                    </a:lnTo>
                    <a:lnTo>
                      <a:pt x="17611" y="667"/>
                    </a:lnTo>
                    <a:lnTo>
                      <a:pt x="16372" y="0"/>
                    </a:lnTo>
                    <a:lnTo>
                      <a:pt x="16372" y="0"/>
                    </a:lnTo>
                    <a:cubicBezTo>
                      <a:pt x="16303" y="1160"/>
                      <a:pt x="16112" y="2309"/>
                      <a:pt x="15801" y="3429"/>
                    </a:cubicBezTo>
                    <a:lnTo>
                      <a:pt x="15801" y="4763"/>
                    </a:lnTo>
                    <a:lnTo>
                      <a:pt x="15801" y="6001"/>
                    </a:lnTo>
                    <a:cubicBezTo>
                      <a:pt x="13848" y="10664"/>
                      <a:pt x="11146" y="14975"/>
                      <a:pt x="7800" y="18764"/>
                    </a:cubicBezTo>
                    <a:cubicBezTo>
                      <a:pt x="4720" y="22079"/>
                      <a:pt x="2151" y="25835"/>
                      <a:pt x="180" y="29909"/>
                    </a:cubicBezTo>
                    <a:lnTo>
                      <a:pt x="180" y="30766"/>
                    </a:lnTo>
                    <a:lnTo>
                      <a:pt x="180" y="31718"/>
                    </a:lnTo>
                    <a:cubicBezTo>
                      <a:pt x="-60" y="32816"/>
                      <a:pt x="-60" y="33954"/>
                      <a:pt x="180" y="35052"/>
                    </a:cubicBezTo>
                    <a:cubicBezTo>
                      <a:pt x="370" y="35637"/>
                      <a:pt x="660" y="36185"/>
                      <a:pt x="1037" y="36671"/>
                    </a:cubicBezTo>
                    <a:cubicBezTo>
                      <a:pt x="1446" y="37269"/>
                      <a:pt x="1963" y="37787"/>
                      <a:pt x="2561" y="38195"/>
                    </a:cubicBezTo>
                    <a:cubicBezTo>
                      <a:pt x="3278" y="38636"/>
                      <a:pt x="4045" y="38989"/>
                      <a:pt x="4847" y="39243"/>
                    </a:cubicBezTo>
                    <a:cubicBezTo>
                      <a:pt x="5805" y="39552"/>
                      <a:pt x="6796" y="39744"/>
                      <a:pt x="7800" y="39815"/>
                    </a:cubicBezTo>
                    <a:lnTo>
                      <a:pt x="10467" y="3981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:a16="http://schemas.microsoft.com/office/drawing/2014/main" id="{7690CC50-90BD-CAA6-489B-4F77F23CE1C5}"/>
                  </a:ext>
                </a:extLst>
              </p:cNvPr>
              <p:cNvSpPr/>
              <p:nvPr/>
            </p:nvSpPr>
            <p:spPr>
              <a:xfrm>
                <a:off x="7706571" y="5233432"/>
                <a:ext cx="34373" cy="42672"/>
              </a:xfrm>
              <a:custGeom>
                <a:avLst/>
                <a:gdLst>
                  <a:gd name="connsiteX0" fmla="*/ 10001 w 34373"/>
                  <a:gd name="connsiteY0" fmla="*/ 42672 h 42672"/>
                  <a:gd name="connsiteX1" fmla="*/ 33527 w 34373"/>
                  <a:gd name="connsiteY1" fmla="*/ 29242 h 42672"/>
                  <a:gd name="connsiteX2" fmla="*/ 27717 w 34373"/>
                  <a:gd name="connsiteY2" fmla="*/ 6287 h 42672"/>
                  <a:gd name="connsiteX3" fmla="*/ 26955 w 34373"/>
                  <a:gd name="connsiteY3" fmla="*/ 5429 h 42672"/>
                  <a:gd name="connsiteX4" fmla="*/ 24479 w 34373"/>
                  <a:gd name="connsiteY4" fmla="*/ 3239 h 42672"/>
                  <a:gd name="connsiteX5" fmla="*/ 21526 w 34373"/>
                  <a:gd name="connsiteY5" fmla="*/ 953 h 42672"/>
                  <a:gd name="connsiteX6" fmla="*/ 20097 w 34373"/>
                  <a:gd name="connsiteY6" fmla="*/ 0 h 42672"/>
                  <a:gd name="connsiteX7" fmla="*/ 20097 w 34373"/>
                  <a:gd name="connsiteY7" fmla="*/ 572 h 42672"/>
                  <a:gd name="connsiteX8" fmla="*/ 19335 w 34373"/>
                  <a:gd name="connsiteY8" fmla="*/ 4191 h 42672"/>
                  <a:gd name="connsiteX9" fmla="*/ 19335 w 34373"/>
                  <a:gd name="connsiteY9" fmla="*/ 5524 h 42672"/>
                  <a:gd name="connsiteX10" fmla="*/ 19335 w 34373"/>
                  <a:gd name="connsiteY10" fmla="*/ 6763 h 42672"/>
                  <a:gd name="connsiteX11" fmla="*/ 9810 w 34373"/>
                  <a:gd name="connsiteY11" fmla="*/ 19526 h 42672"/>
                  <a:gd name="connsiteX12" fmla="*/ 285 w 34373"/>
                  <a:gd name="connsiteY12" fmla="*/ 30480 h 42672"/>
                  <a:gd name="connsiteX13" fmla="*/ 285 w 34373"/>
                  <a:gd name="connsiteY13" fmla="*/ 31337 h 42672"/>
                  <a:gd name="connsiteX14" fmla="*/ 285 w 34373"/>
                  <a:gd name="connsiteY14" fmla="*/ 32290 h 42672"/>
                  <a:gd name="connsiteX15" fmla="*/ 285 w 34373"/>
                  <a:gd name="connsiteY15" fmla="*/ 36004 h 42672"/>
                  <a:gd name="connsiteX16" fmla="*/ 1142 w 34373"/>
                  <a:gd name="connsiteY16" fmla="*/ 37814 h 42672"/>
                  <a:gd name="connsiteX17" fmla="*/ 2762 w 34373"/>
                  <a:gd name="connsiteY17" fmla="*/ 39719 h 42672"/>
                  <a:gd name="connsiteX18" fmla="*/ 5429 w 34373"/>
                  <a:gd name="connsiteY18" fmla="*/ 41243 h 42672"/>
                  <a:gd name="connsiteX19" fmla="*/ 8667 w 34373"/>
                  <a:gd name="connsiteY19" fmla="*/ 42291 h 42672"/>
                  <a:gd name="connsiteX20" fmla="*/ 10096 w 34373"/>
                  <a:gd name="connsiteY20" fmla="*/ 42291 h 42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3" h="42672">
                    <a:moveTo>
                      <a:pt x="10001" y="42672"/>
                    </a:moveTo>
                    <a:cubicBezTo>
                      <a:pt x="19686" y="42747"/>
                      <a:pt x="28668" y="37620"/>
                      <a:pt x="33527" y="29242"/>
                    </a:cubicBezTo>
                    <a:cubicBezTo>
                      <a:pt x="35743" y="21101"/>
                      <a:pt x="33539" y="12394"/>
                      <a:pt x="27717" y="6287"/>
                    </a:cubicBezTo>
                    <a:lnTo>
                      <a:pt x="26955" y="5429"/>
                    </a:lnTo>
                    <a:lnTo>
                      <a:pt x="24479" y="3239"/>
                    </a:lnTo>
                    <a:cubicBezTo>
                      <a:pt x="23547" y="2411"/>
                      <a:pt x="22560" y="1647"/>
                      <a:pt x="21526" y="953"/>
                    </a:cubicBezTo>
                    <a:lnTo>
                      <a:pt x="20097" y="0"/>
                    </a:lnTo>
                    <a:lnTo>
                      <a:pt x="20097" y="572"/>
                    </a:lnTo>
                    <a:cubicBezTo>
                      <a:pt x="20097" y="1238"/>
                      <a:pt x="20097" y="2572"/>
                      <a:pt x="19335" y="4191"/>
                    </a:cubicBezTo>
                    <a:lnTo>
                      <a:pt x="19335" y="5524"/>
                    </a:lnTo>
                    <a:cubicBezTo>
                      <a:pt x="19389" y="5935"/>
                      <a:pt x="19389" y="6352"/>
                      <a:pt x="19335" y="6763"/>
                    </a:cubicBezTo>
                    <a:cubicBezTo>
                      <a:pt x="16997" y="11582"/>
                      <a:pt x="13765" y="15913"/>
                      <a:pt x="9810" y="19526"/>
                    </a:cubicBezTo>
                    <a:cubicBezTo>
                      <a:pt x="6213" y="22789"/>
                      <a:pt x="3016" y="26465"/>
                      <a:pt x="285" y="30480"/>
                    </a:cubicBezTo>
                    <a:lnTo>
                      <a:pt x="285" y="31337"/>
                    </a:lnTo>
                    <a:lnTo>
                      <a:pt x="285" y="32290"/>
                    </a:lnTo>
                    <a:cubicBezTo>
                      <a:pt x="-95" y="33498"/>
                      <a:pt x="-95" y="34796"/>
                      <a:pt x="285" y="36004"/>
                    </a:cubicBezTo>
                    <a:cubicBezTo>
                      <a:pt x="492" y="36642"/>
                      <a:pt x="780" y="37250"/>
                      <a:pt x="1142" y="37814"/>
                    </a:cubicBezTo>
                    <a:cubicBezTo>
                      <a:pt x="1572" y="38535"/>
                      <a:pt x="2120" y="39179"/>
                      <a:pt x="2762" y="39719"/>
                    </a:cubicBezTo>
                    <a:cubicBezTo>
                      <a:pt x="3569" y="40357"/>
                      <a:pt x="4468" y="40872"/>
                      <a:pt x="5429" y="41243"/>
                    </a:cubicBezTo>
                    <a:cubicBezTo>
                      <a:pt x="6463" y="41720"/>
                      <a:pt x="7550" y="42071"/>
                      <a:pt x="8667" y="42291"/>
                    </a:cubicBezTo>
                    <a:lnTo>
                      <a:pt x="10096" y="4229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:a16="http://schemas.microsoft.com/office/drawing/2014/main" id="{60FD7B49-43B1-6670-B270-77624EF68BE3}"/>
                  </a:ext>
                </a:extLst>
              </p:cNvPr>
              <p:cNvSpPr/>
              <p:nvPr/>
            </p:nvSpPr>
            <p:spPr>
              <a:xfrm>
                <a:off x="7696844" y="5286296"/>
                <a:ext cx="40726" cy="44388"/>
              </a:xfrm>
              <a:custGeom>
                <a:avLst/>
                <a:gdLst>
                  <a:gd name="connsiteX0" fmla="*/ 11440 w 40726"/>
                  <a:gd name="connsiteY0" fmla="*/ 43720 h 44388"/>
                  <a:gd name="connsiteX1" fmla="*/ 37824 w 40726"/>
                  <a:gd name="connsiteY1" fmla="*/ 34195 h 44388"/>
                  <a:gd name="connsiteX2" fmla="*/ 40587 w 40726"/>
                  <a:gd name="connsiteY2" fmla="*/ 20765 h 44388"/>
                  <a:gd name="connsiteX3" fmla="*/ 36395 w 40726"/>
                  <a:gd name="connsiteY3" fmla="*/ 8382 h 44388"/>
                  <a:gd name="connsiteX4" fmla="*/ 35634 w 40726"/>
                  <a:gd name="connsiteY4" fmla="*/ 7334 h 44388"/>
                  <a:gd name="connsiteX5" fmla="*/ 33347 w 40726"/>
                  <a:gd name="connsiteY5" fmla="*/ 4477 h 44388"/>
                  <a:gd name="connsiteX6" fmla="*/ 30490 w 40726"/>
                  <a:gd name="connsiteY6" fmla="*/ 1333 h 44388"/>
                  <a:gd name="connsiteX7" fmla="*/ 29157 w 40726"/>
                  <a:gd name="connsiteY7" fmla="*/ 0 h 44388"/>
                  <a:gd name="connsiteX8" fmla="*/ 29157 w 40726"/>
                  <a:gd name="connsiteY8" fmla="*/ 667 h 44388"/>
                  <a:gd name="connsiteX9" fmla="*/ 27918 w 40726"/>
                  <a:gd name="connsiteY9" fmla="*/ 4382 h 44388"/>
                  <a:gd name="connsiteX10" fmla="*/ 27251 w 40726"/>
                  <a:gd name="connsiteY10" fmla="*/ 5715 h 44388"/>
                  <a:gd name="connsiteX11" fmla="*/ 26585 w 40726"/>
                  <a:gd name="connsiteY11" fmla="*/ 6953 h 44388"/>
                  <a:gd name="connsiteX12" fmla="*/ 13726 w 40726"/>
                  <a:gd name="connsiteY12" fmla="*/ 19145 h 44388"/>
                  <a:gd name="connsiteX13" fmla="*/ 1724 w 40726"/>
                  <a:gd name="connsiteY13" fmla="*/ 28670 h 44388"/>
                  <a:gd name="connsiteX14" fmla="*/ 1153 w 40726"/>
                  <a:gd name="connsiteY14" fmla="*/ 29432 h 44388"/>
                  <a:gd name="connsiteX15" fmla="*/ 582 w 40726"/>
                  <a:gd name="connsiteY15" fmla="*/ 30480 h 44388"/>
                  <a:gd name="connsiteX16" fmla="*/ 105 w 40726"/>
                  <a:gd name="connsiteY16" fmla="*/ 34385 h 44388"/>
                  <a:gd name="connsiteX17" fmla="*/ 772 w 40726"/>
                  <a:gd name="connsiteY17" fmla="*/ 36576 h 44388"/>
                  <a:gd name="connsiteX18" fmla="*/ 2296 w 40726"/>
                  <a:gd name="connsiteY18" fmla="*/ 38862 h 44388"/>
                  <a:gd name="connsiteX19" fmla="*/ 4772 w 40726"/>
                  <a:gd name="connsiteY19" fmla="*/ 41148 h 44388"/>
                  <a:gd name="connsiteX20" fmla="*/ 8106 w 40726"/>
                  <a:gd name="connsiteY20" fmla="*/ 42958 h 44388"/>
                  <a:gd name="connsiteX21" fmla="*/ 9535 w 40726"/>
                  <a:gd name="connsiteY21" fmla="*/ 43529 h 4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0726" h="44388">
                    <a:moveTo>
                      <a:pt x="11440" y="43720"/>
                    </a:moveTo>
                    <a:cubicBezTo>
                      <a:pt x="21343" y="46017"/>
                      <a:pt x="31672" y="42288"/>
                      <a:pt x="37824" y="34195"/>
                    </a:cubicBezTo>
                    <a:cubicBezTo>
                      <a:pt x="40145" y="30124"/>
                      <a:pt x="41113" y="25421"/>
                      <a:pt x="40587" y="20765"/>
                    </a:cubicBezTo>
                    <a:cubicBezTo>
                      <a:pt x="40284" y="16344"/>
                      <a:pt x="38840" y="12078"/>
                      <a:pt x="36395" y="8382"/>
                    </a:cubicBezTo>
                    <a:lnTo>
                      <a:pt x="35634" y="7334"/>
                    </a:lnTo>
                    <a:lnTo>
                      <a:pt x="33347" y="4477"/>
                    </a:lnTo>
                    <a:lnTo>
                      <a:pt x="30490" y="1333"/>
                    </a:lnTo>
                    <a:lnTo>
                      <a:pt x="29157" y="0"/>
                    </a:lnTo>
                    <a:lnTo>
                      <a:pt x="29157" y="667"/>
                    </a:lnTo>
                    <a:cubicBezTo>
                      <a:pt x="28818" y="1929"/>
                      <a:pt x="28405" y="3169"/>
                      <a:pt x="27918" y="4382"/>
                    </a:cubicBezTo>
                    <a:lnTo>
                      <a:pt x="27251" y="5715"/>
                    </a:lnTo>
                    <a:cubicBezTo>
                      <a:pt x="27067" y="6146"/>
                      <a:pt x="26843" y="6561"/>
                      <a:pt x="26585" y="6953"/>
                    </a:cubicBezTo>
                    <a:cubicBezTo>
                      <a:pt x="23317" y="11971"/>
                      <a:pt x="18910" y="16149"/>
                      <a:pt x="13726" y="19145"/>
                    </a:cubicBezTo>
                    <a:cubicBezTo>
                      <a:pt x="9217" y="21621"/>
                      <a:pt x="5159" y="24841"/>
                      <a:pt x="1724" y="28670"/>
                    </a:cubicBezTo>
                    <a:lnTo>
                      <a:pt x="1153" y="29432"/>
                    </a:lnTo>
                    <a:lnTo>
                      <a:pt x="582" y="30480"/>
                    </a:lnTo>
                    <a:cubicBezTo>
                      <a:pt x="34" y="31704"/>
                      <a:pt x="-132" y="33065"/>
                      <a:pt x="105" y="34385"/>
                    </a:cubicBezTo>
                    <a:cubicBezTo>
                      <a:pt x="208" y="35146"/>
                      <a:pt x="434" y="35886"/>
                      <a:pt x="772" y="36576"/>
                    </a:cubicBezTo>
                    <a:cubicBezTo>
                      <a:pt x="1179" y="37401"/>
                      <a:pt x="1691" y="38170"/>
                      <a:pt x="2296" y="38862"/>
                    </a:cubicBezTo>
                    <a:cubicBezTo>
                      <a:pt x="3004" y="39742"/>
                      <a:pt x="3839" y="40513"/>
                      <a:pt x="4772" y="41148"/>
                    </a:cubicBezTo>
                    <a:cubicBezTo>
                      <a:pt x="5807" y="41882"/>
                      <a:pt x="6926" y="42490"/>
                      <a:pt x="8106" y="42958"/>
                    </a:cubicBezTo>
                    <a:lnTo>
                      <a:pt x="9535" y="435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:a16="http://schemas.microsoft.com/office/drawing/2014/main" id="{DD3C309D-26DC-A1B7-4191-1D29BF556753}"/>
                  </a:ext>
                </a:extLst>
              </p:cNvPr>
              <p:cNvSpPr/>
              <p:nvPr/>
            </p:nvSpPr>
            <p:spPr>
              <a:xfrm>
                <a:off x="7682309" y="5342779"/>
                <a:ext cx="43087" cy="44860"/>
              </a:xfrm>
              <a:custGeom>
                <a:avLst/>
                <a:gdLst>
                  <a:gd name="connsiteX0" fmla="*/ 8164 w 43087"/>
                  <a:gd name="connsiteY0" fmla="*/ 42291 h 44860"/>
                  <a:gd name="connsiteX1" fmla="*/ 37787 w 43087"/>
                  <a:gd name="connsiteY1" fmla="*/ 38100 h 44860"/>
                  <a:gd name="connsiteX2" fmla="*/ 40930 w 43087"/>
                  <a:gd name="connsiteY2" fmla="*/ 10287 h 44860"/>
                  <a:gd name="connsiteX3" fmla="*/ 40930 w 43087"/>
                  <a:gd name="connsiteY3" fmla="*/ 8954 h 44860"/>
                  <a:gd name="connsiteX4" fmla="*/ 39311 w 43087"/>
                  <a:gd name="connsiteY4" fmla="*/ 5524 h 44860"/>
                  <a:gd name="connsiteX5" fmla="*/ 37120 w 43087"/>
                  <a:gd name="connsiteY5" fmla="*/ 1619 h 44860"/>
                  <a:gd name="connsiteX6" fmla="*/ 36072 w 43087"/>
                  <a:gd name="connsiteY6" fmla="*/ 0 h 44860"/>
                  <a:gd name="connsiteX7" fmla="*/ 36072 w 43087"/>
                  <a:gd name="connsiteY7" fmla="*/ 571 h 44860"/>
                  <a:gd name="connsiteX8" fmla="*/ 33882 w 43087"/>
                  <a:gd name="connsiteY8" fmla="*/ 4191 h 44860"/>
                  <a:gd name="connsiteX9" fmla="*/ 32929 w 43087"/>
                  <a:gd name="connsiteY9" fmla="*/ 5524 h 44860"/>
                  <a:gd name="connsiteX10" fmla="*/ 31977 w 43087"/>
                  <a:gd name="connsiteY10" fmla="*/ 6668 h 44860"/>
                  <a:gd name="connsiteX11" fmla="*/ 17118 w 43087"/>
                  <a:gd name="connsiteY11" fmla="*/ 16193 h 44860"/>
                  <a:gd name="connsiteX12" fmla="*/ 3211 w 43087"/>
                  <a:gd name="connsiteY12" fmla="*/ 24098 h 44860"/>
                  <a:gd name="connsiteX13" fmla="*/ 2449 w 43087"/>
                  <a:gd name="connsiteY13" fmla="*/ 24860 h 44860"/>
                  <a:gd name="connsiteX14" fmla="*/ 1592 w 43087"/>
                  <a:gd name="connsiteY14" fmla="*/ 25718 h 44860"/>
                  <a:gd name="connsiteX15" fmla="*/ 68 w 43087"/>
                  <a:gd name="connsiteY15" fmla="*/ 29718 h 44860"/>
                  <a:gd name="connsiteX16" fmla="*/ 68 w 43087"/>
                  <a:gd name="connsiteY16" fmla="*/ 32099 h 44860"/>
                  <a:gd name="connsiteX17" fmla="*/ 1116 w 43087"/>
                  <a:gd name="connsiteY17" fmla="*/ 34862 h 44860"/>
                  <a:gd name="connsiteX18" fmla="*/ 3116 w 43087"/>
                  <a:gd name="connsiteY18" fmla="*/ 37719 h 44860"/>
                  <a:gd name="connsiteX19" fmla="*/ 6069 w 43087"/>
                  <a:gd name="connsiteY19" fmla="*/ 40291 h 44860"/>
                  <a:gd name="connsiteX20" fmla="*/ 7402 w 43087"/>
                  <a:gd name="connsiteY20" fmla="*/ 41148 h 44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3087" h="44860">
                    <a:moveTo>
                      <a:pt x="8164" y="42291"/>
                    </a:moveTo>
                    <a:cubicBezTo>
                      <a:pt x="17999" y="46875"/>
                      <a:pt x="29611" y="45232"/>
                      <a:pt x="37787" y="38100"/>
                    </a:cubicBezTo>
                    <a:cubicBezTo>
                      <a:pt x="43491" y="29965"/>
                      <a:pt x="44675" y="19490"/>
                      <a:pt x="40930" y="10287"/>
                    </a:cubicBezTo>
                    <a:cubicBezTo>
                      <a:pt x="40892" y="9843"/>
                      <a:pt x="40892" y="9397"/>
                      <a:pt x="40930" y="8954"/>
                    </a:cubicBezTo>
                    <a:cubicBezTo>
                      <a:pt x="40930" y="8096"/>
                      <a:pt x="39978" y="6763"/>
                      <a:pt x="39311" y="5524"/>
                    </a:cubicBezTo>
                    <a:cubicBezTo>
                      <a:pt x="38644" y="4286"/>
                      <a:pt x="37787" y="2667"/>
                      <a:pt x="37120" y="1619"/>
                    </a:cubicBezTo>
                    <a:lnTo>
                      <a:pt x="36072" y="0"/>
                    </a:lnTo>
                    <a:lnTo>
                      <a:pt x="36072" y="571"/>
                    </a:lnTo>
                    <a:cubicBezTo>
                      <a:pt x="35457" y="1844"/>
                      <a:pt x="34724" y="3056"/>
                      <a:pt x="33882" y="4191"/>
                    </a:cubicBezTo>
                    <a:lnTo>
                      <a:pt x="32929" y="5524"/>
                    </a:lnTo>
                    <a:lnTo>
                      <a:pt x="31977" y="6668"/>
                    </a:lnTo>
                    <a:cubicBezTo>
                      <a:pt x="27660" y="10740"/>
                      <a:pt x="22621" y="13971"/>
                      <a:pt x="17118" y="16193"/>
                    </a:cubicBezTo>
                    <a:cubicBezTo>
                      <a:pt x="12126" y="18146"/>
                      <a:pt x="7443" y="20809"/>
                      <a:pt x="3211" y="24098"/>
                    </a:cubicBezTo>
                    <a:lnTo>
                      <a:pt x="2449" y="24860"/>
                    </a:lnTo>
                    <a:lnTo>
                      <a:pt x="1592" y="25718"/>
                    </a:lnTo>
                    <a:cubicBezTo>
                      <a:pt x="754" y="26901"/>
                      <a:pt x="230" y="28277"/>
                      <a:pt x="68" y="29718"/>
                    </a:cubicBezTo>
                    <a:cubicBezTo>
                      <a:pt x="-23" y="30510"/>
                      <a:pt x="-23" y="31308"/>
                      <a:pt x="68" y="32099"/>
                    </a:cubicBezTo>
                    <a:cubicBezTo>
                      <a:pt x="247" y="33076"/>
                      <a:pt x="602" y="34012"/>
                      <a:pt x="1116" y="34862"/>
                    </a:cubicBezTo>
                    <a:cubicBezTo>
                      <a:pt x="1652" y="35899"/>
                      <a:pt x="2324" y="36861"/>
                      <a:pt x="3116" y="37719"/>
                    </a:cubicBezTo>
                    <a:cubicBezTo>
                      <a:pt x="3987" y="38697"/>
                      <a:pt x="4980" y="39561"/>
                      <a:pt x="6069" y="40291"/>
                    </a:cubicBezTo>
                    <a:lnTo>
                      <a:pt x="7402" y="4114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:a16="http://schemas.microsoft.com/office/drawing/2014/main" id="{56A2B21D-5150-85F2-F43D-2843DE11E4D5}"/>
                  </a:ext>
                </a:extLst>
              </p:cNvPr>
              <p:cNvSpPr/>
              <p:nvPr/>
            </p:nvSpPr>
            <p:spPr>
              <a:xfrm>
                <a:off x="7657443" y="5399453"/>
                <a:ext cx="46954" cy="46112"/>
              </a:xfrm>
              <a:custGeom>
                <a:avLst/>
                <a:gdLst>
                  <a:gd name="connsiteX0" fmla="*/ 6455 w 46954"/>
                  <a:gd name="connsiteY0" fmla="*/ 40576 h 46112"/>
                  <a:gd name="connsiteX1" fmla="*/ 37507 w 46954"/>
                  <a:gd name="connsiteY1" fmla="*/ 41719 h 46112"/>
                  <a:gd name="connsiteX2" fmla="*/ 46460 w 46954"/>
                  <a:gd name="connsiteY2" fmla="*/ 12382 h 46112"/>
                  <a:gd name="connsiteX3" fmla="*/ 46460 w 46954"/>
                  <a:gd name="connsiteY3" fmla="*/ 11906 h 46112"/>
                  <a:gd name="connsiteX4" fmla="*/ 46460 w 46954"/>
                  <a:gd name="connsiteY4" fmla="*/ 10858 h 46112"/>
                  <a:gd name="connsiteX5" fmla="*/ 45222 w 46954"/>
                  <a:gd name="connsiteY5" fmla="*/ 6763 h 46112"/>
                  <a:gd name="connsiteX6" fmla="*/ 43508 w 46954"/>
                  <a:gd name="connsiteY6" fmla="*/ 2095 h 46112"/>
                  <a:gd name="connsiteX7" fmla="*/ 42650 w 46954"/>
                  <a:gd name="connsiteY7" fmla="*/ 0 h 46112"/>
                  <a:gd name="connsiteX8" fmla="*/ 42650 w 46954"/>
                  <a:gd name="connsiteY8" fmla="*/ 571 h 46112"/>
                  <a:gd name="connsiteX9" fmla="*/ 39888 w 46954"/>
                  <a:gd name="connsiteY9" fmla="*/ 4191 h 46112"/>
                  <a:gd name="connsiteX10" fmla="*/ 38650 w 46954"/>
                  <a:gd name="connsiteY10" fmla="*/ 5524 h 46112"/>
                  <a:gd name="connsiteX11" fmla="*/ 37602 w 46954"/>
                  <a:gd name="connsiteY11" fmla="*/ 6572 h 46112"/>
                  <a:gd name="connsiteX12" fmla="*/ 19981 w 46954"/>
                  <a:gd name="connsiteY12" fmla="*/ 14097 h 46112"/>
                  <a:gd name="connsiteX13" fmla="*/ 3979 w 46954"/>
                  <a:gd name="connsiteY13" fmla="*/ 19812 h 46112"/>
                  <a:gd name="connsiteX14" fmla="*/ 3026 w 46954"/>
                  <a:gd name="connsiteY14" fmla="*/ 20479 h 46112"/>
                  <a:gd name="connsiteX15" fmla="*/ 2074 w 46954"/>
                  <a:gd name="connsiteY15" fmla="*/ 21336 h 46112"/>
                  <a:gd name="connsiteX16" fmla="*/ 74 w 46954"/>
                  <a:gd name="connsiteY16" fmla="*/ 25432 h 46112"/>
                  <a:gd name="connsiteX17" fmla="*/ 74 w 46954"/>
                  <a:gd name="connsiteY17" fmla="*/ 28194 h 46112"/>
                  <a:gd name="connsiteX18" fmla="*/ 645 w 46954"/>
                  <a:gd name="connsiteY18" fmla="*/ 31337 h 46112"/>
                  <a:gd name="connsiteX19" fmla="*/ 2169 w 46954"/>
                  <a:gd name="connsiteY19" fmla="*/ 34862 h 46112"/>
                  <a:gd name="connsiteX20" fmla="*/ 4741 w 46954"/>
                  <a:gd name="connsiteY20" fmla="*/ 38195 h 46112"/>
                  <a:gd name="connsiteX21" fmla="*/ 5979 w 46954"/>
                  <a:gd name="connsiteY21" fmla="*/ 39338 h 46112"/>
                  <a:gd name="connsiteX22" fmla="*/ 6455 w 46954"/>
                  <a:gd name="connsiteY22" fmla="*/ 40576 h 46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46954" h="46112">
                    <a:moveTo>
                      <a:pt x="6455" y="40576"/>
                    </a:moveTo>
                    <a:cubicBezTo>
                      <a:pt x="15513" y="47514"/>
                      <a:pt x="27964" y="47972"/>
                      <a:pt x="37507" y="41719"/>
                    </a:cubicBezTo>
                    <a:cubicBezTo>
                      <a:pt x="44970" y="33911"/>
                      <a:pt x="48291" y="23028"/>
                      <a:pt x="46460" y="12382"/>
                    </a:cubicBezTo>
                    <a:lnTo>
                      <a:pt x="46460" y="11906"/>
                    </a:lnTo>
                    <a:lnTo>
                      <a:pt x="46460" y="10858"/>
                    </a:lnTo>
                    <a:cubicBezTo>
                      <a:pt x="46460" y="9811"/>
                      <a:pt x="45794" y="8287"/>
                      <a:pt x="45222" y="6763"/>
                    </a:cubicBezTo>
                    <a:cubicBezTo>
                      <a:pt x="44771" y="5165"/>
                      <a:pt x="44198" y="3605"/>
                      <a:pt x="43508" y="2095"/>
                    </a:cubicBezTo>
                    <a:lnTo>
                      <a:pt x="42650" y="0"/>
                    </a:lnTo>
                    <a:lnTo>
                      <a:pt x="42650" y="571"/>
                    </a:lnTo>
                    <a:cubicBezTo>
                      <a:pt x="41821" y="1845"/>
                      <a:pt x="40898" y="3055"/>
                      <a:pt x="39888" y="4191"/>
                    </a:cubicBezTo>
                    <a:lnTo>
                      <a:pt x="38650" y="5524"/>
                    </a:lnTo>
                    <a:lnTo>
                      <a:pt x="37602" y="6572"/>
                    </a:lnTo>
                    <a:cubicBezTo>
                      <a:pt x="32306" y="10262"/>
                      <a:pt x="26308" y="12823"/>
                      <a:pt x="19981" y="14097"/>
                    </a:cubicBezTo>
                    <a:cubicBezTo>
                      <a:pt x="14361" y="15081"/>
                      <a:pt x="8950" y="17014"/>
                      <a:pt x="3979" y="19812"/>
                    </a:cubicBezTo>
                    <a:lnTo>
                      <a:pt x="3026" y="20479"/>
                    </a:lnTo>
                    <a:lnTo>
                      <a:pt x="2074" y="21336"/>
                    </a:lnTo>
                    <a:cubicBezTo>
                      <a:pt x="1058" y="22501"/>
                      <a:pt x="367" y="23914"/>
                      <a:pt x="74" y="25432"/>
                    </a:cubicBezTo>
                    <a:cubicBezTo>
                      <a:pt x="-25" y="26350"/>
                      <a:pt x="-25" y="27276"/>
                      <a:pt x="74" y="28194"/>
                    </a:cubicBezTo>
                    <a:cubicBezTo>
                      <a:pt x="172" y="29256"/>
                      <a:pt x="363" y="30309"/>
                      <a:pt x="645" y="31337"/>
                    </a:cubicBezTo>
                    <a:cubicBezTo>
                      <a:pt x="1008" y="32570"/>
                      <a:pt x="1519" y="33753"/>
                      <a:pt x="2169" y="34862"/>
                    </a:cubicBezTo>
                    <a:cubicBezTo>
                      <a:pt x="2928" y="36045"/>
                      <a:pt x="3788" y="37161"/>
                      <a:pt x="4741" y="38195"/>
                    </a:cubicBezTo>
                    <a:lnTo>
                      <a:pt x="5979" y="39338"/>
                    </a:lnTo>
                    <a:cubicBezTo>
                      <a:pt x="6107" y="39762"/>
                      <a:pt x="6266" y="40176"/>
                      <a:pt x="6455" y="4057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:a16="http://schemas.microsoft.com/office/drawing/2014/main" id="{C27D03FE-3491-701A-3EF7-C42D967091C6}"/>
                  </a:ext>
                </a:extLst>
              </p:cNvPr>
              <p:cNvSpPr/>
              <p:nvPr/>
            </p:nvSpPr>
            <p:spPr>
              <a:xfrm>
                <a:off x="7619878" y="5457270"/>
                <a:ext cx="50877" cy="44350"/>
              </a:xfrm>
              <a:custGeom>
                <a:avLst/>
                <a:gdLst>
                  <a:gd name="connsiteX0" fmla="*/ 3443 w 50877"/>
                  <a:gd name="connsiteY0" fmla="*/ 34671 h 44350"/>
                  <a:gd name="connsiteX1" fmla="*/ 34780 w 50877"/>
                  <a:gd name="connsiteY1" fmla="*/ 42291 h 44350"/>
                  <a:gd name="connsiteX2" fmla="*/ 50878 w 50877"/>
                  <a:gd name="connsiteY2" fmla="*/ 13716 h 44350"/>
                  <a:gd name="connsiteX3" fmla="*/ 50878 w 50877"/>
                  <a:gd name="connsiteY3" fmla="*/ 12097 h 44350"/>
                  <a:gd name="connsiteX4" fmla="*/ 50878 w 50877"/>
                  <a:gd name="connsiteY4" fmla="*/ 7525 h 44350"/>
                  <a:gd name="connsiteX5" fmla="*/ 50306 w 50877"/>
                  <a:gd name="connsiteY5" fmla="*/ 2286 h 44350"/>
                  <a:gd name="connsiteX6" fmla="*/ 50306 w 50877"/>
                  <a:gd name="connsiteY6" fmla="*/ 0 h 44350"/>
                  <a:gd name="connsiteX7" fmla="*/ 50306 w 50877"/>
                  <a:gd name="connsiteY7" fmla="*/ 571 h 44350"/>
                  <a:gd name="connsiteX8" fmla="*/ 46591 w 50877"/>
                  <a:gd name="connsiteY8" fmla="*/ 3715 h 44350"/>
                  <a:gd name="connsiteX9" fmla="*/ 44972 w 50877"/>
                  <a:gd name="connsiteY9" fmla="*/ 4763 h 44350"/>
                  <a:gd name="connsiteX10" fmla="*/ 43543 w 50877"/>
                  <a:gd name="connsiteY10" fmla="*/ 5620 h 44350"/>
                  <a:gd name="connsiteX11" fmla="*/ 24493 w 50877"/>
                  <a:gd name="connsiteY11" fmla="*/ 10192 h 44350"/>
                  <a:gd name="connsiteX12" fmla="*/ 6396 w 50877"/>
                  <a:gd name="connsiteY12" fmla="*/ 12668 h 44350"/>
                  <a:gd name="connsiteX13" fmla="*/ 5348 w 50877"/>
                  <a:gd name="connsiteY13" fmla="*/ 12668 h 44350"/>
                  <a:gd name="connsiteX14" fmla="*/ 4205 w 50877"/>
                  <a:gd name="connsiteY14" fmla="*/ 13335 h 44350"/>
                  <a:gd name="connsiteX15" fmla="*/ 967 w 50877"/>
                  <a:gd name="connsiteY15" fmla="*/ 17145 h 44350"/>
                  <a:gd name="connsiteX16" fmla="*/ 109 w 50877"/>
                  <a:gd name="connsiteY16" fmla="*/ 19907 h 44350"/>
                  <a:gd name="connsiteX17" fmla="*/ 109 w 50877"/>
                  <a:gd name="connsiteY17" fmla="*/ 23336 h 44350"/>
                  <a:gd name="connsiteX18" fmla="*/ 967 w 50877"/>
                  <a:gd name="connsiteY18" fmla="*/ 27432 h 44350"/>
                  <a:gd name="connsiteX19" fmla="*/ 2776 w 50877"/>
                  <a:gd name="connsiteY19" fmla="*/ 31432 h 44350"/>
                  <a:gd name="connsiteX20" fmla="*/ 3824 w 50877"/>
                  <a:gd name="connsiteY20" fmla="*/ 32956 h 44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0877" h="44350">
                    <a:moveTo>
                      <a:pt x="3443" y="34671"/>
                    </a:moveTo>
                    <a:cubicBezTo>
                      <a:pt x="11135" y="43731"/>
                      <a:pt x="23787" y="46808"/>
                      <a:pt x="34780" y="42291"/>
                    </a:cubicBezTo>
                    <a:cubicBezTo>
                      <a:pt x="44546" y="36019"/>
                      <a:pt x="50574" y="25318"/>
                      <a:pt x="50878" y="13716"/>
                    </a:cubicBezTo>
                    <a:lnTo>
                      <a:pt x="50878" y="12097"/>
                    </a:lnTo>
                    <a:cubicBezTo>
                      <a:pt x="50878" y="10858"/>
                      <a:pt x="50878" y="9239"/>
                      <a:pt x="50878" y="7525"/>
                    </a:cubicBezTo>
                    <a:cubicBezTo>
                      <a:pt x="50878" y="5810"/>
                      <a:pt x="50878" y="3715"/>
                      <a:pt x="50306" y="2286"/>
                    </a:cubicBezTo>
                    <a:lnTo>
                      <a:pt x="50306" y="0"/>
                    </a:lnTo>
                    <a:lnTo>
                      <a:pt x="50306" y="571"/>
                    </a:lnTo>
                    <a:cubicBezTo>
                      <a:pt x="49544" y="1238"/>
                      <a:pt x="48306" y="2381"/>
                      <a:pt x="46591" y="3715"/>
                    </a:cubicBezTo>
                    <a:lnTo>
                      <a:pt x="44972" y="4763"/>
                    </a:lnTo>
                    <a:lnTo>
                      <a:pt x="43543" y="5620"/>
                    </a:lnTo>
                    <a:cubicBezTo>
                      <a:pt x="37631" y="8594"/>
                      <a:pt x="31111" y="10158"/>
                      <a:pt x="24493" y="10192"/>
                    </a:cubicBezTo>
                    <a:cubicBezTo>
                      <a:pt x="18368" y="10058"/>
                      <a:pt x="12260" y="10894"/>
                      <a:pt x="6396" y="12668"/>
                    </a:cubicBezTo>
                    <a:lnTo>
                      <a:pt x="5348" y="12668"/>
                    </a:lnTo>
                    <a:lnTo>
                      <a:pt x="4205" y="13335"/>
                    </a:lnTo>
                    <a:cubicBezTo>
                      <a:pt x="2806" y="14294"/>
                      <a:pt x="1688" y="15610"/>
                      <a:pt x="967" y="17145"/>
                    </a:cubicBezTo>
                    <a:cubicBezTo>
                      <a:pt x="567" y="18027"/>
                      <a:pt x="280" y="18955"/>
                      <a:pt x="109" y="19907"/>
                    </a:cubicBezTo>
                    <a:cubicBezTo>
                      <a:pt x="-36" y="21045"/>
                      <a:pt x="-36" y="22198"/>
                      <a:pt x="109" y="23336"/>
                    </a:cubicBezTo>
                    <a:cubicBezTo>
                      <a:pt x="174" y="24738"/>
                      <a:pt x="464" y="26121"/>
                      <a:pt x="967" y="27432"/>
                    </a:cubicBezTo>
                    <a:cubicBezTo>
                      <a:pt x="1428" y="28825"/>
                      <a:pt x="2034" y="30167"/>
                      <a:pt x="2776" y="31432"/>
                    </a:cubicBezTo>
                    <a:lnTo>
                      <a:pt x="3824" y="3295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:a16="http://schemas.microsoft.com/office/drawing/2014/main" id="{7537E05D-3770-387C-51C9-99BAC2130AF3}"/>
                  </a:ext>
                </a:extLst>
              </p:cNvPr>
              <p:cNvSpPr/>
              <p:nvPr/>
            </p:nvSpPr>
            <p:spPr>
              <a:xfrm>
                <a:off x="7561163" y="5516991"/>
                <a:ext cx="62825" cy="45836"/>
              </a:xfrm>
              <a:custGeom>
                <a:avLst/>
                <a:gdLst>
                  <a:gd name="connsiteX0" fmla="*/ 2818 w 62825"/>
                  <a:gd name="connsiteY0" fmla="*/ 30480 h 45836"/>
                  <a:gd name="connsiteX1" fmla="*/ 35584 w 62825"/>
                  <a:gd name="connsiteY1" fmla="*/ 44958 h 45836"/>
                  <a:gd name="connsiteX2" fmla="*/ 52062 w 62825"/>
                  <a:gd name="connsiteY2" fmla="*/ 32956 h 45836"/>
                  <a:gd name="connsiteX3" fmla="*/ 57872 w 62825"/>
                  <a:gd name="connsiteY3" fmla="*/ 24479 h 45836"/>
                  <a:gd name="connsiteX4" fmla="*/ 61206 w 62825"/>
                  <a:gd name="connsiteY4" fmla="*/ 15526 h 45836"/>
                  <a:gd name="connsiteX5" fmla="*/ 61206 w 62825"/>
                  <a:gd name="connsiteY5" fmla="*/ 14954 h 45836"/>
                  <a:gd name="connsiteX6" fmla="*/ 61206 w 62825"/>
                  <a:gd name="connsiteY6" fmla="*/ 13716 h 45836"/>
                  <a:gd name="connsiteX7" fmla="*/ 62158 w 62825"/>
                  <a:gd name="connsiteY7" fmla="*/ 8572 h 45836"/>
                  <a:gd name="connsiteX8" fmla="*/ 62825 w 62825"/>
                  <a:gd name="connsiteY8" fmla="*/ 2667 h 45836"/>
                  <a:gd name="connsiteX9" fmla="*/ 62825 w 62825"/>
                  <a:gd name="connsiteY9" fmla="*/ 0 h 45836"/>
                  <a:gd name="connsiteX10" fmla="*/ 62063 w 62825"/>
                  <a:gd name="connsiteY10" fmla="*/ 0 h 45836"/>
                  <a:gd name="connsiteX11" fmla="*/ 57110 w 62825"/>
                  <a:gd name="connsiteY11" fmla="*/ 2953 h 45836"/>
                  <a:gd name="connsiteX12" fmla="*/ 55110 w 62825"/>
                  <a:gd name="connsiteY12" fmla="*/ 3905 h 45836"/>
                  <a:gd name="connsiteX13" fmla="*/ 53300 w 62825"/>
                  <a:gd name="connsiteY13" fmla="*/ 4572 h 45836"/>
                  <a:gd name="connsiteX14" fmla="*/ 30821 w 62825"/>
                  <a:gd name="connsiteY14" fmla="*/ 6286 h 45836"/>
                  <a:gd name="connsiteX15" fmla="*/ 10247 w 62825"/>
                  <a:gd name="connsiteY15" fmla="*/ 5810 h 45836"/>
                  <a:gd name="connsiteX16" fmla="*/ 9009 w 62825"/>
                  <a:gd name="connsiteY16" fmla="*/ 5810 h 45836"/>
                  <a:gd name="connsiteX17" fmla="*/ 7485 w 62825"/>
                  <a:gd name="connsiteY17" fmla="*/ 6382 h 45836"/>
                  <a:gd name="connsiteX18" fmla="*/ 3008 w 62825"/>
                  <a:gd name="connsiteY18" fmla="*/ 10001 h 45836"/>
                  <a:gd name="connsiteX19" fmla="*/ 1294 w 62825"/>
                  <a:gd name="connsiteY19" fmla="*/ 12954 h 45836"/>
                  <a:gd name="connsiteX20" fmla="*/ 151 w 62825"/>
                  <a:gd name="connsiteY20" fmla="*/ 16669 h 45836"/>
                  <a:gd name="connsiteX21" fmla="*/ 151 w 62825"/>
                  <a:gd name="connsiteY21" fmla="*/ 21145 h 45836"/>
                  <a:gd name="connsiteX22" fmla="*/ 1008 w 62825"/>
                  <a:gd name="connsiteY22" fmla="*/ 25813 h 45836"/>
                  <a:gd name="connsiteX23" fmla="*/ 1675 w 62825"/>
                  <a:gd name="connsiteY23" fmla="*/ 27718 h 45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62825" h="45836">
                    <a:moveTo>
                      <a:pt x="2818" y="30480"/>
                    </a:moveTo>
                    <a:cubicBezTo>
                      <a:pt x="9136" y="42241"/>
                      <a:pt x="22634" y="48205"/>
                      <a:pt x="35584" y="44958"/>
                    </a:cubicBezTo>
                    <a:cubicBezTo>
                      <a:pt x="42046" y="42495"/>
                      <a:pt x="47735" y="38352"/>
                      <a:pt x="52062" y="32956"/>
                    </a:cubicBezTo>
                    <a:cubicBezTo>
                      <a:pt x="54235" y="30300"/>
                      <a:pt x="56178" y="27463"/>
                      <a:pt x="57872" y="24479"/>
                    </a:cubicBezTo>
                    <a:cubicBezTo>
                      <a:pt x="59243" y="21598"/>
                      <a:pt x="60358" y="18602"/>
                      <a:pt x="61206" y="15526"/>
                    </a:cubicBezTo>
                    <a:lnTo>
                      <a:pt x="61206" y="14954"/>
                    </a:lnTo>
                    <a:lnTo>
                      <a:pt x="61206" y="13716"/>
                    </a:lnTo>
                    <a:cubicBezTo>
                      <a:pt x="61206" y="12382"/>
                      <a:pt x="61873" y="10477"/>
                      <a:pt x="62158" y="8572"/>
                    </a:cubicBezTo>
                    <a:cubicBezTo>
                      <a:pt x="62444" y="6668"/>
                      <a:pt x="62730" y="4286"/>
                      <a:pt x="62825" y="2667"/>
                    </a:cubicBezTo>
                    <a:lnTo>
                      <a:pt x="62825" y="0"/>
                    </a:lnTo>
                    <a:lnTo>
                      <a:pt x="62063" y="0"/>
                    </a:lnTo>
                    <a:cubicBezTo>
                      <a:pt x="60487" y="1104"/>
                      <a:pt x="58831" y="2092"/>
                      <a:pt x="57110" y="2953"/>
                    </a:cubicBezTo>
                    <a:lnTo>
                      <a:pt x="55110" y="3905"/>
                    </a:lnTo>
                    <a:lnTo>
                      <a:pt x="53300" y="4572"/>
                    </a:lnTo>
                    <a:cubicBezTo>
                      <a:pt x="46056" y="6957"/>
                      <a:pt x="38342" y="7545"/>
                      <a:pt x="30821" y="6286"/>
                    </a:cubicBezTo>
                    <a:cubicBezTo>
                      <a:pt x="24038" y="4984"/>
                      <a:pt x="17084" y="4823"/>
                      <a:pt x="10247" y="5810"/>
                    </a:cubicBezTo>
                    <a:lnTo>
                      <a:pt x="9009" y="5810"/>
                    </a:lnTo>
                    <a:cubicBezTo>
                      <a:pt x="8469" y="5900"/>
                      <a:pt x="7951" y="6093"/>
                      <a:pt x="7485" y="6382"/>
                    </a:cubicBezTo>
                    <a:cubicBezTo>
                      <a:pt x="5691" y="7159"/>
                      <a:pt x="4145" y="8411"/>
                      <a:pt x="3008" y="10001"/>
                    </a:cubicBezTo>
                    <a:cubicBezTo>
                      <a:pt x="2306" y="10903"/>
                      <a:pt x="1729" y="11897"/>
                      <a:pt x="1294" y="12954"/>
                    </a:cubicBezTo>
                    <a:cubicBezTo>
                      <a:pt x="813" y="14159"/>
                      <a:pt x="431" y="15402"/>
                      <a:pt x="151" y="16669"/>
                    </a:cubicBezTo>
                    <a:cubicBezTo>
                      <a:pt x="-50" y="18155"/>
                      <a:pt x="-50" y="19660"/>
                      <a:pt x="151" y="21145"/>
                    </a:cubicBezTo>
                    <a:cubicBezTo>
                      <a:pt x="268" y="22728"/>
                      <a:pt x="556" y="24293"/>
                      <a:pt x="1008" y="25813"/>
                    </a:cubicBezTo>
                    <a:cubicBezTo>
                      <a:pt x="1008" y="26384"/>
                      <a:pt x="1008" y="27051"/>
                      <a:pt x="1675" y="2771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:a16="http://schemas.microsoft.com/office/drawing/2014/main" id="{9E24A5CA-0620-286A-16A9-051DD446583C}"/>
                  </a:ext>
                </a:extLst>
              </p:cNvPr>
              <p:cNvSpPr/>
              <p:nvPr/>
            </p:nvSpPr>
            <p:spPr>
              <a:xfrm>
                <a:off x="7470825" y="5574236"/>
                <a:ext cx="72677" cy="46767"/>
              </a:xfrm>
              <a:custGeom>
                <a:avLst/>
                <a:gdLst>
                  <a:gd name="connsiteX0" fmla="*/ 1621 w 72677"/>
                  <a:gd name="connsiteY0" fmla="*/ 23527 h 46767"/>
                  <a:gd name="connsiteX1" fmla="*/ 30196 w 72677"/>
                  <a:gd name="connsiteY1" fmla="*/ 46768 h 46767"/>
                  <a:gd name="connsiteX2" fmla="*/ 51151 w 72677"/>
                  <a:gd name="connsiteY2" fmla="*/ 39148 h 46767"/>
                  <a:gd name="connsiteX3" fmla="*/ 65819 w 72677"/>
                  <a:gd name="connsiteY3" fmla="*/ 23431 h 46767"/>
                  <a:gd name="connsiteX4" fmla="*/ 65819 w 72677"/>
                  <a:gd name="connsiteY4" fmla="*/ 22860 h 46767"/>
                  <a:gd name="connsiteX5" fmla="*/ 66486 w 72677"/>
                  <a:gd name="connsiteY5" fmla="*/ 21622 h 46767"/>
                  <a:gd name="connsiteX6" fmla="*/ 69058 w 72677"/>
                  <a:gd name="connsiteY6" fmla="*/ 16764 h 46767"/>
                  <a:gd name="connsiteX7" fmla="*/ 71629 w 72677"/>
                  <a:gd name="connsiteY7" fmla="*/ 10954 h 46767"/>
                  <a:gd name="connsiteX8" fmla="*/ 72677 w 72677"/>
                  <a:gd name="connsiteY8" fmla="*/ 8382 h 46767"/>
                  <a:gd name="connsiteX9" fmla="*/ 71725 w 72677"/>
                  <a:gd name="connsiteY9" fmla="*/ 8382 h 46767"/>
                  <a:gd name="connsiteX10" fmla="*/ 65724 w 72677"/>
                  <a:gd name="connsiteY10" fmla="*/ 10001 h 46767"/>
                  <a:gd name="connsiteX11" fmla="*/ 63343 w 72677"/>
                  <a:gd name="connsiteY11" fmla="*/ 10001 h 46767"/>
                  <a:gd name="connsiteX12" fmla="*/ 61247 w 72677"/>
                  <a:gd name="connsiteY12" fmla="*/ 10001 h 46767"/>
                  <a:gd name="connsiteX13" fmla="*/ 37435 w 72677"/>
                  <a:gd name="connsiteY13" fmla="*/ 6001 h 46767"/>
                  <a:gd name="connsiteX14" fmla="*/ 16289 w 72677"/>
                  <a:gd name="connsiteY14" fmla="*/ 0 h 46767"/>
                  <a:gd name="connsiteX15" fmla="*/ 14765 w 72677"/>
                  <a:gd name="connsiteY15" fmla="*/ 0 h 46767"/>
                  <a:gd name="connsiteX16" fmla="*/ 13051 w 72677"/>
                  <a:gd name="connsiteY16" fmla="*/ 0 h 46767"/>
                  <a:gd name="connsiteX17" fmla="*/ 7240 w 72677"/>
                  <a:gd name="connsiteY17" fmla="*/ 2381 h 46767"/>
                  <a:gd name="connsiteX18" fmla="*/ 4478 w 72677"/>
                  <a:gd name="connsiteY18" fmla="*/ 4858 h 46767"/>
                  <a:gd name="connsiteX19" fmla="*/ 2192 w 72677"/>
                  <a:gd name="connsiteY19" fmla="*/ 8382 h 46767"/>
                  <a:gd name="connsiteX20" fmla="*/ 573 w 72677"/>
                  <a:gd name="connsiteY20" fmla="*/ 13049 h 46767"/>
                  <a:gd name="connsiteX21" fmla="*/ 1 w 72677"/>
                  <a:gd name="connsiteY21" fmla="*/ 18193 h 46767"/>
                  <a:gd name="connsiteX22" fmla="*/ 1 w 72677"/>
                  <a:gd name="connsiteY22" fmla="*/ 20288 h 46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677" h="46767">
                    <a:moveTo>
                      <a:pt x="1621" y="23527"/>
                    </a:moveTo>
                    <a:cubicBezTo>
                      <a:pt x="4649" y="36935"/>
                      <a:pt x="16452" y="46534"/>
                      <a:pt x="30196" y="46768"/>
                    </a:cubicBezTo>
                    <a:cubicBezTo>
                      <a:pt x="37721" y="46077"/>
                      <a:pt x="44939" y="43452"/>
                      <a:pt x="51151" y="39148"/>
                    </a:cubicBezTo>
                    <a:cubicBezTo>
                      <a:pt x="56890" y="34772"/>
                      <a:pt x="61849" y="29459"/>
                      <a:pt x="65819" y="23431"/>
                    </a:cubicBezTo>
                    <a:lnTo>
                      <a:pt x="65819" y="22860"/>
                    </a:lnTo>
                    <a:lnTo>
                      <a:pt x="66486" y="21622"/>
                    </a:lnTo>
                    <a:cubicBezTo>
                      <a:pt x="67444" y="20058"/>
                      <a:pt x="68302" y="18436"/>
                      <a:pt x="69058" y="16764"/>
                    </a:cubicBezTo>
                    <a:cubicBezTo>
                      <a:pt x="70043" y="14887"/>
                      <a:pt x="70903" y="12945"/>
                      <a:pt x="71629" y="10954"/>
                    </a:cubicBezTo>
                    <a:cubicBezTo>
                      <a:pt x="72296" y="9430"/>
                      <a:pt x="72677" y="8382"/>
                      <a:pt x="72677" y="8382"/>
                    </a:cubicBezTo>
                    <a:lnTo>
                      <a:pt x="71725" y="8382"/>
                    </a:lnTo>
                    <a:cubicBezTo>
                      <a:pt x="69755" y="9028"/>
                      <a:pt x="67752" y="9569"/>
                      <a:pt x="65724" y="10001"/>
                    </a:cubicBezTo>
                    <a:lnTo>
                      <a:pt x="63343" y="10001"/>
                    </a:lnTo>
                    <a:lnTo>
                      <a:pt x="61247" y="10001"/>
                    </a:lnTo>
                    <a:cubicBezTo>
                      <a:pt x="53121" y="10287"/>
                      <a:pt x="45021" y="8926"/>
                      <a:pt x="37435" y="6001"/>
                    </a:cubicBezTo>
                    <a:cubicBezTo>
                      <a:pt x="30713" y="2989"/>
                      <a:pt x="23591" y="968"/>
                      <a:pt x="16289" y="0"/>
                    </a:cubicBezTo>
                    <a:lnTo>
                      <a:pt x="14765" y="0"/>
                    </a:lnTo>
                    <a:lnTo>
                      <a:pt x="13051" y="0"/>
                    </a:lnTo>
                    <a:cubicBezTo>
                      <a:pt x="10942" y="281"/>
                      <a:pt x="8941" y="1101"/>
                      <a:pt x="7240" y="2381"/>
                    </a:cubicBezTo>
                    <a:cubicBezTo>
                      <a:pt x="6231" y="3101"/>
                      <a:pt x="5304" y="3932"/>
                      <a:pt x="4478" y="4858"/>
                    </a:cubicBezTo>
                    <a:cubicBezTo>
                      <a:pt x="3589" y="5945"/>
                      <a:pt x="2822" y="7127"/>
                      <a:pt x="2192" y="8382"/>
                    </a:cubicBezTo>
                    <a:cubicBezTo>
                      <a:pt x="1467" y="9867"/>
                      <a:pt x="924" y="11435"/>
                      <a:pt x="573" y="13049"/>
                    </a:cubicBezTo>
                    <a:cubicBezTo>
                      <a:pt x="174" y="14734"/>
                      <a:pt x="-19" y="16461"/>
                      <a:pt x="1" y="18193"/>
                    </a:cubicBezTo>
                    <a:cubicBezTo>
                      <a:pt x="1" y="18859"/>
                      <a:pt x="1" y="19526"/>
                      <a:pt x="1" y="202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:a16="http://schemas.microsoft.com/office/drawing/2014/main" id="{F0D3F86C-C0EC-AC35-1260-8506B8505E1B}"/>
                  </a:ext>
                </a:extLst>
              </p:cNvPr>
              <p:cNvSpPr/>
              <p:nvPr/>
            </p:nvSpPr>
            <p:spPr>
              <a:xfrm>
                <a:off x="7679067" y="5111893"/>
                <a:ext cx="13852" cy="34766"/>
              </a:xfrm>
              <a:custGeom>
                <a:avLst/>
                <a:gdLst>
                  <a:gd name="connsiteX0" fmla="*/ 9882 w 13852"/>
                  <a:gd name="connsiteY0" fmla="*/ 34766 h 34766"/>
                  <a:gd name="connsiteX1" fmla="*/ 1786 w 13852"/>
                  <a:gd name="connsiteY1" fmla="*/ 23813 h 34766"/>
                  <a:gd name="connsiteX2" fmla="*/ 833 w 13852"/>
                  <a:gd name="connsiteY2" fmla="*/ 5429 h 34766"/>
                  <a:gd name="connsiteX3" fmla="*/ 833 w 13852"/>
                  <a:gd name="connsiteY3" fmla="*/ 4667 h 34766"/>
                  <a:gd name="connsiteX4" fmla="*/ 1690 w 13852"/>
                  <a:gd name="connsiteY4" fmla="*/ 2762 h 34766"/>
                  <a:gd name="connsiteX5" fmla="*/ 2929 w 13852"/>
                  <a:gd name="connsiteY5" fmla="*/ 857 h 34766"/>
                  <a:gd name="connsiteX6" fmla="*/ 3786 w 13852"/>
                  <a:gd name="connsiteY6" fmla="*/ 0 h 34766"/>
                  <a:gd name="connsiteX7" fmla="*/ 3786 w 13852"/>
                  <a:gd name="connsiteY7" fmla="*/ 857 h 34766"/>
                  <a:gd name="connsiteX8" fmla="*/ 4738 w 13852"/>
                  <a:gd name="connsiteY8" fmla="*/ 5620 h 34766"/>
                  <a:gd name="connsiteX9" fmla="*/ 6262 w 13852"/>
                  <a:gd name="connsiteY9" fmla="*/ 4763 h 34766"/>
                  <a:gd name="connsiteX10" fmla="*/ 6929 w 13852"/>
                  <a:gd name="connsiteY10" fmla="*/ 7525 h 34766"/>
                  <a:gd name="connsiteX11" fmla="*/ 13501 w 13852"/>
                  <a:gd name="connsiteY11" fmla="*/ 20193 h 34766"/>
                  <a:gd name="connsiteX12" fmla="*/ 13501 w 13852"/>
                  <a:gd name="connsiteY12" fmla="*/ 30766 h 34766"/>
                  <a:gd name="connsiteX13" fmla="*/ 13501 w 13852"/>
                  <a:gd name="connsiteY13" fmla="*/ 31814 h 34766"/>
                  <a:gd name="connsiteX14" fmla="*/ 13501 w 13852"/>
                  <a:gd name="connsiteY14" fmla="*/ 33528 h 34766"/>
                  <a:gd name="connsiteX15" fmla="*/ 13501 w 13852"/>
                  <a:gd name="connsiteY15" fmla="*/ 34195 h 34766"/>
                  <a:gd name="connsiteX16" fmla="*/ 12454 w 13852"/>
                  <a:gd name="connsiteY16" fmla="*/ 34766 h 34766"/>
                  <a:gd name="connsiteX17" fmla="*/ 11692 w 13852"/>
                  <a:gd name="connsiteY17" fmla="*/ 34766 h 34766"/>
                  <a:gd name="connsiteX18" fmla="*/ 10739 w 13852"/>
                  <a:gd name="connsiteY18" fmla="*/ 34766 h 34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3852" h="34766">
                    <a:moveTo>
                      <a:pt x="9882" y="34766"/>
                    </a:moveTo>
                    <a:cubicBezTo>
                      <a:pt x="6001" y="32157"/>
                      <a:pt x="3141" y="28288"/>
                      <a:pt x="1786" y="23813"/>
                    </a:cubicBezTo>
                    <a:cubicBezTo>
                      <a:pt x="-211" y="17888"/>
                      <a:pt x="-540" y="11528"/>
                      <a:pt x="833" y="5429"/>
                    </a:cubicBezTo>
                    <a:cubicBezTo>
                      <a:pt x="833" y="5429"/>
                      <a:pt x="833" y="4858"/>
                      <a:pt x="833" y="4667"/>
                    </a:cubicBezTo>
                    <a:cubicBezTo>
                      <a:pt x="833" y="4477"/>
                      <a:pt x="1405" y="3524"/>
                      <a:pt x="1690" y="2762"/>
                    </a:cubicBezTo>
                    <a:cubicBezTo>
                      <a:pt x="2059" y="2100"/>
                      <a:pt x="2472" y="1463"/>
                      <a:pt x="2929" y="857"/>
                    </a:cubicBezTo>
                    <a:lnTo>
                      <a:pt x="3786" y="0"/>
                    </a:lnTo>
                    <a:cubicBezTo>
                      <a:pt x="3805" y="285"/>
                      <a:pt x="3805" y="572"/>
                      <a:pt x="3786" y="857"/>
                    </a:cubicBezTo>
                    <a:cubicBezTo>
                      <a:pt x="3786" y="1810"/>
                      <a:pt x="4357" y="3620"/>
                      <a:pt x="4738" y="5620"/>
                    </a:cubicBezTo>
                    <a:cubicBezTo>
                      <a:pt x="5119" y="7620"/>
                      <a:pt x="6167" y="4191"/>
                      <a:pt x="6262" y="4763"/>
                    </a:cubicBezTo>
                    <a:cubicBezTo>
                      <a:pt x="6541" y="5669"/>
                      <a:pt x="6762" y="6591"/>
                      <a:pt x="6929" y="7525"/>
                    </a:cubicBezTo>
                    <a:cubicBezTo>
                      <a:pt x="8818" y="11897"/>
                      <a:pt x="11014" y="16131"/>
                      <a:pt x="13501" y="20193"/>
                    </a:cubicBezTo>
                    <a:cubicBezTo>
                      <a:pt x="14644" y="23241"/>
                      <a:pt x="12549" y="28289"/>
                      <a:pt x="13501" y="30766"/>
                    </a:cubicBezTo>
                    <a:lnTo>
                      <a:pt x="13501" y="31814"/>
                    </a:lnTo>
                    <a:cubicBezTo>
                      <a:pt x="13596" y="32381"/>
                      <a:pt x="13596" y="32960"/>
                      <a:pt x="13501" y="33528"/>
                    </a:cubicBezTo>
                    <a:cubicBezTo>
                      <a:pt x="13533" y="33749"/>
                      <a:pt x="13533" y="33974"/>
                      <a:pt x="13501" y="34195"/>
                    </a:cubicBezTo>
                    <a:lnTo>
                      <a:pt x="12454" y="34766"/>
                    </a:lnTo>
                    <a:lnTo>
                      <a:pt x="11692" y="34766"/>
                    </a:lnTo>
                    <a:lnTo>
                      <a:pt x="10739" y="3476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:a16="http://schemas.microsoft.com/office/drawing/2014/main" id="{9A19980A-F760-E5A7-8C3F-C5AC3524A5B2}"/>
                  </a:ext>
                </a:extLst>
              </p:cNvPr>
              <p:cNvSpPr/>
              <p:nvPr/>
            </p:nvSpPr>
            <p:spPr>
              <a:xfrm>
                <a:off x="7681043" y="5110941"/>
                <a:ext cx="17501" cy="33790"/>
              </a:xfrm>
              <a:custGeom>
                <a:avLst/>
                <a:gdLst>
                  <a:gd name="connsiteX0" fmla="*/ 15716 w 17501"/>
                  <a:gd name="connsiteY0" fmla="*/ 33528 h 33790"/>
                  <a:gd name="connsiteX1" fmla="*/ 16669 w 17501"/>
                  <a:gd name="connsiteY1" fmla="*/ 19050 h 33790"/>
                  <a:gd name="connsiteX2" fmla="*/ 5429 w 17501"/>
                  <a:gd name="connsiteY2" fmla="*/ 2381 h 33790"/>
                  <a:gd name="connsiteX3" fmla="*/ 4763 w 17501"/>
                  <a:gd name="connsiteY3" fmla="*/ 2381 h 33790"/>
                  <a:gd name="connsiteX4" fmla="*/ 2762 w 17501"/>
                  <a:gd name="connsiteY4" fmla="*/ 1429 h 33790"/>
                  <a:gd name="connsiteX5" fmla="*/ 952 w 17501"/>
                  <a:gd name="connsiteY5" fmla="*/ 0 h 33790"/>
                  <a:gd name="connsiteX6" fmla="*/ 0 w 17501"/>
                  <a:gd name="connsiteY6" fmla="*/ 0 h 33790"/>
                  <a:gd name="connsiteX7" fmla="*/ 0 w 17501"/>
                  <a:gd name="connsiteY7" fmla="*/ 762 h 33790"/>
                  <a:gd name="connsiteX8" fmla="*/ 2286 w 17501"/>
                  <a:gd name="connsiteY8" fmla="*/ 5334 h 33790"/>
                  <a:gd name="connsiteX9" fmla="*/ 3143 w 17501"/>
                  <a:gd name="connsiteY9" fmla="*/ 7049 h 33790"/>
                  <a:gd name="connsiteX10" fmla="*/ 3810 w 17501"/>
                  <a:gd name="connsiteY10" fmla="*/ 8477 h 33790"/>
                  <a:gd name="connsiteX11" fmla="*/ 8192 w 17501"/>
                  <a:gd name="connsiteY11" fmla="*/ 22860 h 33790"/>
                  <a:gd name="connsiteX12" fmla="*/ 10477 w 17501"/>
                  <a:gd name="connsiteY12" fmla="*/ 31718 h 33790"/>
                  <a:gd name="connsiteX13" fmla="*/ 10477 w 17501"/>
                  <a:gd name="connsiteY13" fmla="*/ 31718 h 33790"/>
                  <a:gd name="connsiteX14" fmla="*/ 10477 w 17501"/>
                  <a:gd name="connsiteY14" fmla="*/ 32290 h 33790"/>
                  <a:gd name="connsiteX15" fmla="*/ 11621 w 17501"/>
                  <a:gd name="connsiteY15" fmla="*/ 33719 h 33790"/>
                  <a:gd name="connsiteX16" fmla="*/ 12382 w 17501"/>
                  <a:gd name="connsiteY16" fmla="*/ 33719 h 33790"/>
                  <a:gd name="connsiteX17" fmla="*/ 13144 w 17501"/>
                  <a:gd name="connsiteY17" fmla="*/ 33719 h 33790"/>
                  <a:gd name="connsiteX18" fmla="*/ 14002 w 17501"/>
                  <a:gd name="connsiteY18" fmla="*/ 33719 h 33790"/>
                  <a:gd name="connsiteX19" fmla="*/ 14764 w 17501"/>
                  <a:gd name="connsiteY19" fmla="*/ 33147 h 33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7501" h="33790">
                    <a:moveTo>
                      <a:pt x="15716" y="33528"/>
                    </a:moveTo>
                    <a:cubicBezTo>
                      <a:pt x="17707" y="28960"/>
                      <a:pt x="18044" y="23840"/>
                      <a:pt x="16669" y="19050"/>
                    </a:cubicBezTo>
                    <a:cubicBezTo>
                      <a:pt x="14804" y="12434"/>
                      <a:pt x="10864" y="6591"/>
                      <a:pt x="5429" y="2381"/>
                    </a:cubicBezTo>
                    <a:lnTo>
                      <a:pt x="4763" y="2381"/>
                    </a:lnTo>
                    <a:lnTo>
                      <a:pt x="2762" y="1429"/>
                    </a:lnTo>
                    <a:lnTo>
                      <a:pt x="952" y="0"/>
                    </a:lnTo>
                    <a:lnTo>
                      <a:pt x="0" y="0"/>
                    </a:lnTo>
                    <a:lnTo>
                      <a:pt x="0" y="762"/>
                    </a:lnTo>
                    <a:cubicBezTo>
                      <a:pt x="0" y="1715"/>
                      <a:pt x="1333" y="3334"/>
                      <a:pt x="2286" y="5334"/>
                    </a:cubicBezTo>
                    <a:cubicBezTo>
                      <a:pt x="2610" y="5886"/>
                      <a:pt x="2897" y="6458"/>
                      <a:pt x="3143" y="7049"/>
                    </a:cubicBezTo>
                    <a:lnTo>
                      <a:pt x="3810" y="8477"/>
                    </a:lnTo>
                    <a:cubicBezTo>
                      <a:pt x="5862" y="13071"/>
                      <a:pt x="7333" y="17903"/>
                      <a:pt x="8192" y="22860"/>
                    </a:cubicBezTo>
                    <a:cubicBezTo>
                      <a:pt x="8715" y="25869"/>
                      <a:pt x="9480" y="28831"/>
                      <a:pt x="10477" y="31718"/>
                    </a:cubicBezTo>
                    <a:lnTo>
                      <a:pt x="10477" y="31718"/>
                    </a:lnTo>
                    <a:lnTo>
                      <a:pt x="10477" y="32290"/>
                    </a:lnTo>
                    <a:cubicBezTo>
                      <a:pt x="10812" y="32802"/>
                      <a:pt x="11195" y="33280"/>
                      <a:pt x="11621" y="33719"/>
                    </a:cubicBezTo>
                    <a:lnTo>
                      <a:pt x="12382" y="33719"/>
                    </a:lnTo>
                    <a:cubicBezTo>
                      <a:pt x="12627" y="33814"/>
                      <a:pt x="12900" y="33814"/>
                      <a:pt x="13144" y="33719"/>
                    </a:cubicBezTo>
                    <a:lnTo>
                      <a:pt x="14002" y="33719"/>
                    </a:lnTo>
                    <a:lnTo>
                      <a:pt x="14764" y="3314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1674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: 空心 25">
            <a:extLst>
              <a:ext uri="{FF2B5EF4-FFF2-40B4-BE49-F238E27FC236}">
                <a16:creationId xmlns:a16="http://schemas.microsoft.com/office/drawing/2014/main" id="{1F13FF39-F940-58D7-40BD-A1B9AF78F671}"/>
              </a:ext>
            </a:extLst>
          </p:cNvPr>
          <p:cNvSpPr/>
          <p:nvPr/>
        </p:nvSpPr>
        <p:spPr>
          <a:xfrm>
            <a:off x="1123828" y="-1540630"/>
            <a:ext cx="9946250" cy="9946246"/>
          </a:xfrm>
          <a:prstGeom prst="donut">
            <a:avLst>
              <a:gd name="adj" fmla="val 5632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FBBF34C3-8D6E-ED02-A4DE-C35DAF17A155}"/>
              </a:ext>
            </a:extLst>
          </p:cNvPr>
          <p:cNvSpPr/>
          <p:nvPr/>
        </p:nvSpPr>
        <p:spPr>
          <a:xfrm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2" name="弧形 21">
            <a:extLst>
              <a:ext uri="{FF2B5EF4-FFF2-40B4-BE49-F238E27FC236}">
                <a16:creationId xmlns:a16="http://schemas.microsoft.com/office/drawing/2014/main" id="{BCD575C1-E8E3-747B-C2E2-32280C98D72E}"/>
              </a:ext>
            </a:extLst>
          </p:cNvPr>
          <p:cNvSpPr/>
          <p:nvPr/>
        </p:nvSpPr>
        <p:spPr>
          <a:xfrm flipH="1" flipV="1">
            <a:off x="189973" y="-2474485"/>
            <a:ext cx="11813960" cy="11813956"/>
          </a:xfrm>
          <a:prstGeom prst="arc">
            <a:avLst>
              <a:gd name="adj1" fmla="val 16200000"/>
              <a:gd name="adj2" fmla="val 1430899"/>
            </a:avLst>
          </a:prstGeom>
          <a:noFill/>
          <a:ln w="127000" cap="rnd">
            <a:gradFill>
              <a:gsLst>
                <a:gs pos="1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31C5A1F7-2D21-B258-9009-4D00B56552B5}"/>
              </a:ext>
            </a:extLst>
          </p:cNvPr>
          <p:cNvSpPr/>
          <p:nvPr/>
        </p:nvSpPr>
        <p:spPr>
          <a:xfrm>
            <a:off x="3006725" y="339725"/>
            <a:ext cx="6184900" cy="6184900"/>
          </a:xfrm>
          <a:prstGeom prst="ellipse">
            <a:avLst/>
          </a:prstGeom>
          <a:noFill/>
          <a:ln>
            <a:solidFill>
              <a:schemeClr val="accent1">
                <a:lumMod val="90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01A2E3B-EC70-5DA5-942E-95A7B44AAE25}"/>
              </a:ext>
            </a:extLst>
          </p:cNvPr>
          <p:cNvSpPr/>
          <p:nvPr/>
        </p:nvSpPr>
        <p:spPr>
          <a:xfrm>
            <a:off x="3281680" y="617220"/>
            <a:ext cx="5630545" cy="5630545"/>
          </a:xfrm>
          <a:prstGeom prst="ellipse">
            <a:avLst/>
          </a:prstGeom>
          <a:solidFill>
            <a:schemeClr val="bg1"/>
          </a:solidFill>
          <a:ln w="952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571500" sx="102000" sy="102000" algn="ctr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D05E1C4-C988-E6CE-B14D-CAF5DD84E444}"/>
              </a:ext>
            </a:extLst>
          </p:cNvPr>
          <p:cNvSpPr/>
          <p:nvPr/>
        </p:nvSpPr>
        <p:spPr>
          <a:xfrm>
            <a:off x="2728595" y="61595"/>
            <a:ext cx="6734175" cy="6734175"/>
          </a:xfrm>
          <a:prstGeom prst="ellipse">
            <a:avLst/>
          </a:prstGeom>
          <a:noFill/>
          <a:ln w="19050"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 sz="100">
              <a:sym typeface="+mn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A91836D-1028-26E3-9B77-70361E2E645E}"/>
              </a:ext>
            </a:extLst>
          </p:cNvPr>
          <p:cNvSpPr txBox="1"/>
          <p:nvPr/>
        </p:nvSpPr>
        <p:spPr>
          <a:xfrm>
            <a:off x="4895351" y="989851"/>
            <a:ext cx="2401298" cy="21236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3800">
                <a:ln w="22225">
                  <a:gradFill>
                    <a:gsLst>
                      <a:gs pos="1000">
                        <a:schemeClr val="accent2"/>
                      </a:gs>
                      <a:gs pos="62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</a:rPr>
              <a:t>02</a:t>
            </a:r>
            <a:endParaRPr lang="zh-CN" altLang="en-US" sz="13800">
              <a:ln w="22225">
                <a:gradFill>
                  <a:gsLst>
                    <a:gs pos="1000">
                      <a:schemeClr val="accent2"/>
                    </a:gs>
                    <a:gs pos="62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B73A793-71ED-5EED-B7C4-4F335B7D5F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15578" y="2244056"/>
            <a:ext cx="4175053" cy="21149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538">
                <a:solidFill>
                  <a:schemeClr val="bg1"/>
                </a:solidFill>
                <a:effectLst>
                  <a:outerShdw blurRad="117214" dist="106558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rPr>
              <a:t>促进数字</a:t>
            </a:r>
            <a:endParaRPr lang="en-US" altLang="zh-CN" sz="5538">
              <a:solidFill>
                <a:schemeClr val="bg1"/>
              </a:solidFill>
              <a:effectLst>
                <a:outerShdw blurRad="117214" dist="106558" dir="5400000" algn="t" rotWithShape="0">
                  <a:schemeClr val="accent1">
                    <a:lumMod val="75000"/>
                    <a:alpha val="21000"/>
                  </a:schemeClr>
                </a:outerShdw>
              </a:effectLst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538">
                <a:solidFill>
                  <a:schemeClr val="bg1"/>
                </a:solidFill>
                <a:effectLst>
                  <a:outerShdw blurRad="117214" dist="106558" dir="5400000" algn="t" rotWithShape="0">
                    <a:schemeClr val="accent1">
                      <a:lumMod val="75000"/>
                      <a:alpha val="21000"/>
                    </a:schemeClr>
                  </a:outerShdw>
                </a:effectLst>
                <a:latin typeface="快看世界体" pitchFamily="2" charset="-122"/>
                <a:ea typeface="快看世界体" pitchFamily="2" charset="-122"/>
              </a:rPr>
              <a:t>智能化能力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B35D839-2ADA-5773-2217-3E197FFBC3D9}"/>
              </a:ext>
            </a:extLst>
          </p:cNvPr>
          <p:cNvSpPr txBox="1"/>
          <p:nvPr/>
        </p:nvSpPr>
        <p:spPr>
          <a:xfrm>
            <a:off x="4001369" y="2219338"/>
            <a:ext cx="4175053" cy="2114987"/>
          </a:xfrm>
          <a:prstGeom prst="rect">
            <a:avLst/>
          </a:prstGeom>
          <a:noFill/>
          <a:effectLst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5538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促进数字</a:t>
            </a:r>
            <a:endParaRPr lang="en-US" altLang="zh-CN" sz="5538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快看世界体" pitchFamily="2" charset="-122"/>
              <a:ea typeface="快看世界体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5538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智能化能力</a:t>
            </a:r>
          </a:p>
        </p:txBody>
      </p:sp>
    </p:spTree>
    <p:extLst>
      <p:ext uri="{BB962C8B-B14F-4D97-AF65-F5344CB8AC3E}">
        <p14:creationId xmlns:p14="http://schemas.microsoft.com/office/powerpoint/2010/main" val="68231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27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33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4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6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22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212483" y="259228"/>
            <a:ext cx="3767057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推进系统的深度化应用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84F89E8B-B175-2C29-A7A2-6288025767AB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1091414" y="1617728"/>
            <a:ext cx="4607982" cy="4619065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60914CB8-07D7-333A-A295-60D33809CF6A}"/>
              </a:ext>
            </a:extLst>
          </p:cNvPr>
          <p:cNvSpPr/>
          <p:nvPr/>
        </p:nvSpPr>
        <p:spPr>
          <a:xfrm>
            <a:off x="1361722" y="3968799"/>
            <a:ext cx="4067366" cy="1936117"/>
          </a:xfrm>
          <a:prstGeom prst="roundRect">
            <a:avLst>
              <a:gd name="adj" fmla="val 1757"/>
            </a:avLst>
          </a:prstGeom>
          <a:solidFill>
            <a:schemeClr val="bg1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350C8419-78C5-BD13-11E9-EEE9696EC7E6}"/>
              </a:ext>
            </a:extLst>
          </p:cNvPr>
          <p:cNvSpPr>
            <a:spLocks/>
          </p:cNvSpPr>
          <p:nvPr/>
        </p:nvSpPr>
        <p:spPr>
          <a:xfrm>
            <a:off x="1091414" y="1296493"/>
            <a:ext cx="4607982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402102-30C8-115A-897A-BCBE013B975B}"/>
              </a:ext>
            </a:extLst>
          </p:cNvPr>
          <p:cNvSpPr txBox="1"/>
          <p:nvPr/>
        </p:nvSpPr>
        <p:spPr>
          <a:xfrm>
            <a:off x="2497724" y="1396380"/>
            <a:ext cx="1795363" cy="35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>
            <a:defPPr>
              <a:defRPr lang="zh-CN"/>
            </a:defPPr>
            <a:lvl1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2000">
                <a:latin typeface="+mj-ea"/>
                <a:ea typeface="+mj-ea"/>
              </a:rPr>
              <a:t>小成本，大作用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174F934-5FE4-867D-0183-1FC087348281}"/>
              </a:ext>
            </a:extLst>
          </p:cNvPr>
          <p:cNvSpPr txBox="1"/>
          <p:nvPr/>
        </p:nvSpPr>
        <p:spPr>
          <a:xfrm>
            <a:off x="1984763" y="2072756"/>
            <a:ext cx="28212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>
            <a:defPPr>
              <a:defRPr lang="zh-CN"/>
            </a:defPPr>
            <a:lvl1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自主研发支线负载率应用</a:t>
            </a:r>
            <a:endParaRPr lang="zh-CN" altLang="en-US" sz="2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1B78510C-C94B-0C21-4A27-14C8F5CFE664}"/>
              </a:ext>
            </a:extLst>
          </p:cNvPr>
          <p:cNvGrpSpPr/>
          <p:nvPr/>
        </p:nvGrpSpPr>
        <p:grpSpPr>
          <a:xfrm>
            <a:off x="1671152" y="4187974"/>
            <a:ext cx="3506257" cy="1497766"/>
            <a:chOff x="1246489" y="3904825"/>
            <a:chExt cx="3506257" cy="149776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150429D-ABBB-48B0-9938-96D3939A35F2}"/>
                </a:ext>
              </a:extLst>
            </p:cNvPr>
            <p:cNvSpPr txBox="1"/>
            <p:nvPr/>
          </p:nvSpPr>
          <p:spPr>
            <a:xfrm>
              <a:off x="1246489" y="3904825"/>
              <a:ext cx="4921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261D632-CFA7-A078-D39A-EEDB9E27D437}"/>
                </a:ext>
              </a:extLst>
            </p:cNvPr>
            <p:cNvSpPr txBox="1"/>
            <p:nvPr/>
          </p:nvSpPr>
          <p:spPr>
            <a:xfrm>
              <a:off x="1246489" y="423906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故障次数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3" name="等腰三角形 62">
              <a:extLst>
                <a:ext uri="{FF2B5EF4-FFF2-40B4-BE49-F238E27FC236}">
                  <a16:creationId xmlns:a16="http://schemas.microsoft.com/office/drawing/2014/main" id="{723C562E-B5C7-518B-E6E2-7393341BECCF}"/>
                </a:ext>
              </a:extLst>
            </p:cNvPr>
            <p:cNvSpPr/>
            <p:nvPr/>
          </p:nvSpPr>
          <p:spPr>
            <a:xfrm>
              <a:off x="1740344" y="3904825"/>
              <a:ext cx="106993" cy="92235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19E674B-AC53-10CD-0415-240FB5C9061F}"/>
                </a:ext>
              </a:extLst>
            </p:cNvPr>
            <p:cNvSpPr txBox="1"/>
            <p:nvPr/>
          </p:nvSpPr>
          <p:spPr>
            <a:xfrm>
              <a:off x="2640545" y="3904825"/>
              <a:ext cx="4921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CFDB8AE-5883-20C3-4784-899EBE98B690}"/>
                </a:ext>
              </a:extLst>
            </p:cNvPr>
            <p:cNvSpPr txBox="1"/>
            <p:nvPr/>
          </p:nvSpPr>
          <p:spPr>
            <a:xfrm>
              <a:off x="2640545" y="423906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latin typeface="+mn-ea"/>
                </a:rPr>
                <a:t>咖啡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时长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4" name="等腰三角形 63">
              <a:extLst>
                <a:ext uri="{FF2B5EF4-FFF2-40B4-BE49-F238E27FC236}">
                  <a16:creationId xmlns:a16="http://schemas.microsoft.com/office/drawing/2014/main" id="{FD129055-75A0-E2EB-916E-9D264932F77D}"/>
                </a:ext>
              </a:extLst>
            </p:cNvPr>
            <p:cNvSpPr/>
            <p:nvPr/>
          </p:nvSpPr>
          <p:spPr>
            <a:xfrm flipV="1">
              <a:off x="3127686" y="3904825"/>
              <a:ext cx="106993" cy="92235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BFB05B5-45E5-B218-E32C-59B2FE7D1724}"/>
                </a:ext>
              </a:extLst>
            </p:cNvPr>
            <p:cNvSpPr txBox="1"/>
            <p:nvPr/>
          </p:nvSpPr>
          <p:spPr>
            <a:xfrm>
              <a:off x="4034601" y="3904825"/>
              <a:ext cx="4921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D842F0A-DA0E-D905-A482-D33248613A6D}"/>
                </a:ext>
              </a:extLst>
            </p:cNvPr>
            <p:cNvSpPr txBox="1"/>
            <p:nvPr/>
          </p:nvSpPr>
          <p:spPr>
            <a:xfrm>
              <a:off x="4034601" y="423906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减供</a:t>
              </a:r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latin typeface="+mn-ea"/>
                </a:rPr>
                <a:t>咖啡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5" name="等腰三角形 64">
              <a:extLst>
                <a:ext uri="{FF2B5EF4-FFF2-40B4-BE49-F238E27FC236}">
                  <a16:creationId xmlns:a16="http://schemas.microsoft.com/office/drawing/2014/main" id="{AADEFAB6-F6E1-4B20-329C-4AA1C4A4DEF3}"/>
                </a:ext>
              </a:extLst>
            </p:cNvPr>
            <p:cNvSpPr/>
            <p:nvPr/>
          </p:nvSpPr>
          <p:spPr>
            <a:xfrm flipV="1">
              <a:off x="4485045" y="3904825"/>
              <a:ext cx="106993" cy="92235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50BE2AA-E782-5519-9645-B943BC8C5C3C}"/>
                </a:ext>
              </a:extLst>
            </p:cNvPr>
            <p:cNvSpPr txBox="1"/>
            <p:nvPr/>
          </p:nvSpPr>
          <p:spPr>
            <a:xfrm>
              <a:off x="2640545" y="4852906"/>
              <a:ext cx="492122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FB16AEA-D8FD-1C6C-13C0-F32235545AEF}"/>
                </a:ext>
              </a:extLst>
            </p:cNvPr>
            <p:cNvSpPr txBox="1"/>
            <p:nvPr/>
          </p:nvSpPr>
          <p:spPr>
            <a:xfrm>
              <a:off x="2640545" y="5187147"/>
              <a:ext cx="107721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新增咖啡提升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6" name="等腰三角形 65">
              <a:extLst>
                <a:ext uri="{FF2B5EF4-FFF2-40B4-BE49-F238E27FC236}">
                  <a16:creationId xmlns:a16="http://schemas.microsoft.com/office/drawing/2014/main" id="{92C3DB4D-ABEE-A9F7-3E89-11F4749B9D87}"/>
                </a:ext>
              </a:extLst>
            </p:cNvPr>
            <p:cNvSpPr/>
            <p:nvPr/>
          </p:nvSpPr>
          <p:spPr>
            <a:xfrm flipV="1">
              <a:off x="3090989" y="4852906"/>
              <a:ext cx="106993" cy="92235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D151C49-0D50-7476-B041-70E30F9ACFE2}"/>
                </a:ext>
              </a:extLst>
            </p:cNvPr>
            <p:cNvSpPr txBox="1"/>
            <p:nvPr/>
          </p:nvSpPr>
          <p:spPr>
            <a:xfrm>
              <a:off x="1246489" y="4852906"/>
              <a:ext cx="318998" cy="3077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j-lt"/>
                  <a:ea typeface="+mj-ea"/>
                </a:rPr>
                <a:t>0</a:t>
              </a:r>
              <a:r>
                <a:rPr lang="en-US" altLang="zh-CN" sz="14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rPr>
                <a:t>%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3BBE908-8D35-0563-A536-4AA14CE6F99D}"/>
                </a:ext>
              </a:extLst>
            </p:cNvPr>
            <p:cNvSpPr txBox="1"/>
            <p:nvPr/>
          </p:nvSpPr>
          <p:spPr>
            <a:xfrm>
              <a:off x="1246489" y="5187147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solidFill>
                    <a:schemeClr val="tx1">
                      <a:lumMod val="100000"/>
                    </a:schemeClr>
                  </a:solidFill>
                  <a:effectLst/>
                  <a:latin typeface="+mn-ea"/>
                </a:rPr>
                <a:t>影响咖啡</a:t>
              </a:r>
              <a:endParaRPr lang="en-US" altLang="zh-CN" sz="1400" dirty="0">
                <a:solidFill>
                  <a:schemeClr val="tx1">
                    <a:lumMod val="100000"/>
                  </a:schemeClr>
                </a:solidFill>
                <a:effectLst/>
                <a:latin typeface="+mn-ea"/>
              </a:endParaRPr>
            </a:p>
          </p:txBody>
        </p:sp>
        <p:sp>
          <p:nvSpPr>
            <p:cNvPr id="67" name="等腰三角形 66">
              <a:extLst>
                <a:ext uri="{FF2B5EF4-FFF2-40B4-BE49-F238E27FC236}">
                  <a16:creationId xmlns:a16="http://schemas.microsoft.com/office/drawing/2014/main" id="{4FDF48DA-E9F5-0B4E-4EEB-BD9579E3C2EE}"/>
                </a:ext>
              </a:extLst>
            </p:cNvPr>
            <p:cNvSpPr/>
            <p:nvPr/>
          </p:nvSpPr>
          <p:spPr>
            <a:xfrm flipV="1">
              <a:off x="1565487" y="4852906"/>
              <a:ext cx="106993" cy="92235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D895A2AA-1044-D1D0-072E-AA1E8CEDCB4F}"/>
              </a:ext>
            </a:extLst>
          </p:cNvPr>
          <p:cNvGrpSpPr/>
          <p:nvPr/>
        </p:nvGrpSpPr>
        <p:grpSpPr>
          <a:xfrm>
            <a:off x="1984763" y="2542334"/>
            <a:ext cx="2821285" cy="846618"/>
            <a:chOff x="1433961" y="2477741"/>
            <a:chExt cx="2821285" cy="846618"/>
          </a:xfrm>
        </p:grpSpPr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156E4985-5FC7-EDE4-0FC3-F213BEA9B005}"/>
                </a:ext>
              </a:extLst>
            </p:cNvPr>
            <p:cNvGrpSpPr/>
            <p:nvPr/>
          </p:nvGrpSpPr>
          <p:grpSpPr>
            <a:xfrm>
              <a:off x="1433961" y="2477741"/>
              <a:ext cx="2821285" cy="378286"/>
              <a:chOff x="1433961" y="2477741"/>
              <a:chExt cx="2821285" cy="378286"/>
            </a:xfrm>
          </p:grpSpPr>
          <p:sp>
            <p:nvSpPr>
              <p:cNvPr id="75" name="矩形: 圆角 74">
                <a:extLst>
                  <a:ext uri="{FF2B5EF4-FFF2-40B4-BE49-F238E27FC236}">
                    <a16:creationId xmlns:a16="http://schemas.microsoft.com/office/drawing/2014/main" id="{1FC1302C-8BFD-CB05-9B45-88ECB029A8D5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1433961" y="2477741"/>
                <a:ext cx="2821285" cy="378286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Rectangle 9">
                <a:extLst>
                  <a:ext uri="{FF2B5EF4-FFF2-40B4-BE49-F238E27FC236}">
                    <a16:creationId xmlns:a16="http://schemas.microsoft.com/office/drawing/2014/main" id="{EAD9CE20-532F-43D1-762D-04DAD84610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103" y="2543774"/>
                <a:ext cx="2240999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0" tIns="0" rIns="0" bIns="0" numCol="1" anchor="ctr" anchorCtr="0" compatLnSpc="1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KFCC</a:t>
                </a: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智能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电表采集数据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19D5334-25C7-AE2F-CD65-6158BEF6666C}"/>
                </a:ext>
              </a:extLst>
            </p:cNvPr>
            <p:cNvGrpSpPr/>
            <p:nvPr/>
          </p:nvGrpSpPr>
          <p:grpSpPr>
            <a:xfrm>
              <a:off x="1751969" y="2946073"/>
              <a:ext cx="2185268" cy="378286"/>
              <a:chOff x="1895462" y="3062916"/>
              <a:chExt cx="2185268" cy="378286"/>
            </a:xfrm>
          </p:grpSpPr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2A27B502-DB2B-ADFF-67C1-0A6BBBEC009B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1895462" y="3062916"/>
                <a:ext cx="2185268" cy="378286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3" name="Rectangle 9">
                <a:extLst>
                  <a:ext uri="{FF2B5EF4-FFF2-40B4-BE49-F238E27FC236}">
                    <a16:creationId xmlns:a16="http://schemas.microsoft.com/office/drawing/2014/main" id="{2F69B3F6-A7A7-B731-4C98-367F01350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7359" y="3128949"/>
                <a:ext cx="1641475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0" tIns="0" rIns="0" bIns="0" numCol="1" anchor="ctr" anchorCtr="0" compatLnSpc="1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咖啡设备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采集数据</a:t>
                </a:r>
                <a:endParaRPr lang="zh-CN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5F29E58A-8978-6CBB-39D8-1536F28C3226}"/>
              </a:ext>
            </a:extLst>
          </p:cNvPr>
          <p:cNvGrpSpPr/>
          <p:nvPr/>
        </p:nvGrpSpPr>
        <p:grpSpPr>
          <a:xfrm>
            <a:off x="1400067" y="2819965"/>
            <a:ext cx="3990676" cy="480374"/>
            <a:chOff x="945068" y="2755372"/>
            <a:chExt cx="3990676" cy="480374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8EE436EC-6582-68DF-2864-EB76D52D9727}"/>
                </a:ext>
              </a:extLst>
            </p:cNvPr>
            <p:cNvGrpSpPr/>
            <p:nvPr/>
          </p:nvGrpSpPr>
          <p:grpSpPr>
            <a:xfrm>
              <a:off x="4362337" y="2755372"/>
              <a:ext cx="573407" cy="480374"/>
              <a:chOff x="3698873" y="3184967"/>
              <a:chExt cx="921061" cy="771622"/>
            </a:xfrm>
          </p:grpSpPr>
          <p:sp>
            <p:nvSpPr>
              <p:cNvPr id="81" name="平行四边形 80">
                <a:extLst>
                  <a:ext uri="{FF2B5EF4-FFF2-40B4-BE49-F238E27FC236}">
                    <a16:creationId xmlns:a16="http://schemas.microsoft.com/office/drawing/2014/main" id="{54D3F38B-0B84-C638-AEFB-D5BE8B641464}"/>
                  </a:ext>
                </a:extLst>
              </p:cNvPr>
              <p:cNvSpPr/>
              <p:nvPr/>
            </p:nvSpPr>
            <p:spPr>
              <a:xfrm>
                <a:off x="3698873" y="3184967"/>
                <a:ext cx="813861" cy="771622"/>
              </a:xfrm>
              <a:prstGeom prst="parallelogram">
                <a:avLst>
                  <a:gd name="adj" fmla="val 80533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平行四边形 81">
                <a:extLst>
                  <a:ext uri="{FF2B5EF4-FFF2-40B4-BE49-F238E27FC236}">
                    <a16:creationId xmlns:a16="http://schemas.microsoft.com/office/drawing/2014/main" id="{EC05FB6D-647A-8DFB-94A6-9DA8F9D4F1A7}"/>
                  </a:ext>
                </a:extLst>
              </p:cNvPr>
              <p:cNvSpPr/>
              <p:nvPr/>
            </p:nvSpPr>
            <p:spPr>
              <a:xfrm>
                <a:off x="4110142" y="3306483"/>
                <a:ext cx="509792" cy="520321"/>
              </a:xfrm>
              <a:prstGeom prst="parallelogram">
                <a:avLst>
                  <a:gd name="adj" fmla="val 82196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92B4887D-C4A2-F58D-D041-0E41469989B1}"/>
                </a:ext>
              </a:extLst>
            </p:cNvPr>
            <p:cNvGrpSpPr/>
            <p:nvPr/>
          </p:nvGrpSpPr>
          <p:grpSpPr>
            <a:xfrm flipH="1">
              <a:off x="945068" y="2755372"/>
              <a:ext cx="573407" cy="480374"/>
              <a:chOff x="3698873" y="3184967"/>
              <a:chExt cx="921061" cy="771622"/>
            </a:xfrm>
          </p:grpSpPr>
          <p:sp>
            <p:nvSpPr>
              <p:cNvPr id="84" name="平行四边形 83">
                <a:extLst>
                  <a:ext uri="{FF2B5EF4-FFF2-40B4-BE49-F238E27FC236}">
                    <a16:creationId xmlns:a16="http://schemas.microsoft.com/office/drawing/2014/main" id="{E2B1F074-93CE-D13E-BAA7-860DAA232A42}"/>
                  </a:ext>
                </a:extLst>
              </p:cNvPr>
              <p:cNvSpPr/>
              <p:nvPr/>
            </p:nvSpPr>
            <p:spPr>
              <a:xfrm>
                <a:off x="3698873" y="3184967"/>
                <a:ext cx="813861" cy="771622"/>
              </a:xfrm>
              <a:prstGeom prst="parallelogram">
                <a:avLst>
                  <a:gd name="adj" fmla="val 80533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:a16="http://schemas.microsoft.com/office/drawing/2014/main" id="{2A8E6478-C7B9-9257-82B4-4E6CBF05B797}"/>
                  </a:ext>
                </a:extLst>
              </p:cNvPr>
              <p:cNvSpPr/>
              <p:nvPr/>
            </p:nvSpPr>
            <p:spPr>
              <a:xfrm>
                <a:off x="4110142" y="3306483"/>
                <a:ext cx="509792" cy="520321"/>
              </a:xfrm>
              <a:prstGeom prst="parallelogram">
                <a:avLst>
                  <a:gd name="adj" fmla="val 82196"/>
                </a:avLst>
              </a:prstGeom>
              <a:gradFill>
                <a:gsLst>
                  <a:gs pos="0">
                    <a:schemeClr val="accent1">
                      <a:lumMod val="40000"/>
                      <a:lumOff val="6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C4EAAFBF-01A0-36A8-ED63-F01B56D71458}"/>
              </a:ext>
            </a:extLst>
          </p:cNvPr>
          <p:cNvGrpSpPr/>
          <p:nvPr/>
        </p:nvGrpSpPr>
        <p:grpSpPr>
          <a:xfrm>
            <a:off x="1304097" y="2192166"/>
            <a:ext cx="4182616" cy="68957"/>
            <a:chOff x="964941" y="2137303"/>
            <a:chExt cx="4182616" cy="68957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35AE4B42-6D16-FEBD-FE16-FC2AA358667F}"/>
                </a:ext>
              </a:extLst>
            </p:cNvPr>
            <p:cNvGrpSpPr/>
            <p:nvPr/>
          </p:nvGrpSpPr>
          <p:grpSpPr>
            <a:xfrm>
              <a:off x="4632233" y="2137303"/>
              <a:ext cx="515324" cy="68957"/>
              <a:chOff x="1856401" y="3360042"/>
              <a:chExt cx="515324" cy="68957"/>
            </a:xfrm>
          </p:grpSpPr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E9F288F-EC7E-7CD2-AB3B-265DA9CDBCCF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DEFEAC3C-5FB1-0BFA-188E-2FFA3BAE1A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0A823880-FC1A-CC3D-3DF8-6C6E36E8B7C9}"/>
                </a:ext>
              </a:extLst>
            </p:cNvPr>
            <p:cNvGrpSpPr/>
            <p:nvPr/>
          </p:nvGrpSpPr>
          <p:grpSpPr>
            <a:xfrm flipH="1">
              <a:off x="964941" y="2137303"/>
              <a:ext cx="515324" cy="68957"/>
              <a:chOff x="1856401" y="3360042"/>
              <a:chExt cx="515324" cy="68957"/>
            </a:xfrm>
          </p:grpSpPr>
          <p:sp>
            <p:nvSpPr>
              <p:cNvPr id="92" name="椭圆 91">
                <a:extLst>
                  <a:ext uri="{FF2B5EF4-FFF2-40B4-BE49-F238E27FC236}">
                    <a16:creationId xmlns:a16="http://schemas.microsoft.com/office/drawing/2014/main" id="{70CC39CA-D84A-3269-875F-4B00E7258DEF}"/>
                  </a:ext>
                </a:extLst>
              </p:cNvPr>
              <p:cNvSpPr/>
              <p:nvPr/>
            </p:nvSpPr>
            <p:spPr>
              <a:xfrm>
                <a:off x="1856401" y="3360042"/>
                <a:ext cx="68957" cy="68957"/>
              </a:xfrm>
              <a:prstGeom prst="ellipse">
                <a:avLst/>
              </a:prstGeom>
              <a:noFill/>
              <a:ln w="127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6BED6C4B-CFAF-FB20-AB1A-9F96D89A6C8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358" y="3395030"/>
                <a:ext cx="446367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7" name="箭头: V 形 96">
            <a:extLst>
              <a:ext uri="{FF2B5EF4-FFF2-40B4-BE49-F238E27FC236}">
                <a16:creationId xmlns:a16="http://schemas.microsoft.com/office/drawing/2014/main" id="{9E12B95D-2BF4-5670-B698-9DA36A8FA377}"/>
              </a:ext>
            </a:extLst>
          </p:cNvPr>
          <p:cNvSpPr>
            <a:spLocks/>
          </p:cNvSpPr>
          <p:nvPr/>
        </p:nvSpPr>
        <p:spPr>
          <a:xfrm rot="5400000">
            <a:off x="3241786" y="2863929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01F7D54E-9E25-AD88-8879-6AC4C13F21C9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6492604" y="1617728"/>
            <a:ext cx="4607982" cy="4619065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1905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4AA3B7B2-7EBA-2854-6C74-D5CD27895255}"/>
              </a:ext>
            </a:extLst>
          </p:cNvPr>
          <p:cNvSpPr>
            <a:spLocks/>
          </p:cNvSpPr>
          <p:nvPr/>
        </p:nvSpPr>
        <p:spPr>
          <a:xfrm>
            <a:off x="6492604" y="1296493"/>
            <a:ext cx="4607982" cy="55121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53B57BC7-C94C-3B24-A010-705C09049CC1}"/>
              </a:ext>
            </a:extLst>
          </p:cNvPr>
          <p:cNvGrpSpPr/>
          <p:nvPr/>
        </p:nvGrpSpPr>
        <p:grpSpPr>
          <a:xfrm>
            <a:off x="7279030" y="1779216"/>
            <a:ext cx="3035130" cy="3035130"/>
            <a:chOff x="6938018" y="1869386"/>
            <a:chExt cx="3035130" cy="3035130"/>
          </a:xfrm>
        </p:grpSpPr>
        <p:sp>
          <p:nvSpPr>
            <p:cNvPr id="112" name="临时-圆弧">
              <a:extLst>
                <a:ext uri="{FF2B5EF4-FFF2-40B4-BE49-F238E27FC236}">
                  <a16:creationId xmlns:a16="http://schemas.microsoft.com/office/drawing/2014/main" id="{4A1B7D4C-A0EE-5841-8B2D-4CA8004A4F7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63383" y="2294751"/>
              <a:ext cx="2184400" cy="2184400"/>
            </a:xfrm>
            <a:prstGeom prst="arc">
              <a:avLst>
                <a:gd name="adj1" fmla="val 16200000"/>
                <a:gd name="adj2" fmla="val 16200000"/>
              </a:avLst>
            </a:prstGeom>
            <a:ln w="635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prstDash val="lgDash"/>
              <a:headEnd type="oval" w="lg" len="lg"/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id="{80DEB0C9-1726-59F6-4954-091FA07ADB3C}"/>
                </a:ext>
              </a:extLst>
            </p:cNvPr>
            <p:cNvGrpSpPr/>
            <p:nvPr/>
          </p:nvGrpSpPr>
          <p:grpSpPr>
            <a:xfrm flipV="1">
              <a:off x="6938018" y="1869386"/>
              <a:ext cx="3035130" cy="3035130"/>
              <a:chOff x="7800225" y="2731593"/>
              <a:chExt cx="1310716" cy="1310716"/>
            </a:xfrm>
          </p:grpSpPr>
          <p:sp>
            <p:nvSpPr>
              <p:cNvPr id="127" name="临时-圆弧">
                <a:extLst>
                  <a:ext uri="{FF2B5EF4-FFF2-40B4-BE49-F238E27FC236}">
                    <a16:creationId xmlns:a16="http://schemas.microsoft.com/office/drawing/2014/main" id="{4C3A76F1-0C1A-04A7-D9FE-12F02745B63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00225" y="2731593"/>
                <a:ext cx="1310716" cy="1310716"/>
              </a:xfrm>
              <a:prstGeom prst="arc">
                <a:avLst>
                  <a:gd name="adj1" fmla="val 16200000"/>
                  <a:gd name="adj2" fmla="val 2478388"/>
                </a:avLst>
              </a:prstGeom>
              <a:ln w="3175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临时-圆弧">
                <a:extLst>
                  <a:ext uri="{FF2B5EF4-FFF2-40B4-BE49-F238E27FC236}">
                    <a16:creationId xmlns:a16="http://schemas.microsoft.com/office/drawing/2014/main" id="{25B89EAF-4832-C3D7-B05E-2BE6B288DBD9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7800225" y="2731593"/>
                <a:ext cx="1310716" cy="1310716"/>
              </a:xfrm>
              <a:prstGeom prst="arc">
                <a:avLst>
                  <a:gd name="adj1" fmla="val 16200000"/>
                  <a:gd name="adj2" fmla="val 2478388"/>
                </a:avLst>
              </a:prstGeom>
              <a:ln w="3175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DC9ADDD3-1C94-DA60-F6BD-8BAF6E5D8EB2}"/>
                </a:ext>
              </a:extLst>
            </p:cNvPr>
            <p:cNvGrpSpPr/>
            <p:nvPr/>
          </p:nvGrpSpPr>
          <p:grpSpPr>
            <a:xfrm>
              <a:off x="7800225" y="2731593"/>
              <a:ext cx="1310716" cy="1310716"/>
              <a:chOff x="7800225" y="2731593"/>
              <a:chExt cx="1310716" cy="1310716"/>
            </a:xfrm>
          </p:grpSpPr>
          <p:sp>
            <p:nvSpPr>
              <p:cNvPr id="123" name="临时-圆弧">
                <a:extLst>
                  <a:ext uri="{FF2B5EF4-FFF2-40B4-BE49-F238E27FC236}">
                    <a16:creationId xmlns:a16="http://schemas.microsoft.com/office/drawing/2014/main" id="{8F7937E8-ED2E-9517-4E5D-A88733E5D68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800225" y="2731593"/>
                <a:ext cx="1310716" cy="1310716"/>
              </a:xfrm>
              <a:prstGeom prst="arc">
                <a:avLst>
                  <a:gd name="adj1" fmla="val 16200000"/>
                  <a:gd name="adj2" fmla="val 2478388"/>
                </a:avLst>
              </a:prstGeom>
              <a:ln w="635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临时-圆弧">
                <a:extLst>
                  <a:ext uri="{FF2B5EF4-FFF2-40B4-BE49-F238E27FC236}">
                    <a16:creationId xmlns:a16="http://schemas.microsoft.com/office/drawing/2014/main" id="{A60958CF-3AA5-64DF-C365-009BBF650B45}"/>
                  </a:ext>
                </a:extLst>
              </p:cNvPr>
              <p:cNvSpPr>
                <a:spLocks noChangeAspect="1"/>
              </p:cNvSpPr>
              <p:nvPr/>
            </p:nvSpPr>
            <p:spPr>
              <a:xfrm flipH="1" flipV="1">
                <a:off x="7800225" y="2731593"/>
                <a:ext cx="1310716" cy="1310716"/>
              </a:xfrm>
              <a:prstGeom prst="arc">
                <a:avLst>
                  <a:gd name="adj1" fmla="val 16200000"/>
                  <a:gd name="adj2" fmla="val 2478388"/>
                </a:avLst>
              </a:prstGeom>
              <a:ln w="6350" cap="rnd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headEnd type="none" w="lg" len="lg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43CAEDC-2551-5B13-3447-86EFB79F7868}"/>
                </a:ext>
              </a:extLst>
            </p:cNvPr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>
              <a:off x="7198419" y="2831022"/>
              <a:ext cx="436842" cy="436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20" name="椭圆 119">
              <a:extLst>
                <a:ext uri="{FF2B5EF4-FFF2-40B4-BE49-F238E27FC236}">
                  <a16:creationId xmlns:a16="http://schemas.microsoft.com/office/drawing/2014/main" id="{369041DE-359E-09F8-A0B3-0ECF96971795}"/>
                </a:ext>
              </a:extLst>
            </p:cNvPr>
            <p:cNvSpPr>
              <a:spLocks noChangeAspect="1"/>
            </p:cNvSpPr>
            <p:nvPr>
              <p:custDataLst>
                <p:tags r:id="rId8"/>
              </p:custDataLst>
            </p:nvPr>
          </p:nvSpPr>
          <p:spPr>
            <a:xfrm>
              <a:off x="7595183" y="4052138"/>
              <a:ext cx="436842" cy="436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id="{138B7B8E-66E1-420D-1F6D-8C43211FE222}"/>
                </a:ext>
              </a:extLst>
            </p:cNvPr>
            <p:cNvSpPr>
              <a:spLocks noChangeAspect="1"/>
            </p:cNvSpPr>
            <p:nvPr>
              <p:custDataLst>
                <p:tags r:id="rId9"/>
              </p:custDataLst>
            </p:nvPr>
          </p:nvSpPr>
          <p:spPr>
            <a:xfrm>
              <a:off x="8879142" y="4052138"/>
              <a:ext cx="436842" cy="436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73752525-3609-C1B3-8938-DE23B54AB006}"/>
                </a:ext>
              </a:extLst>
            </p:cNvPr>
            <p:cNvSpPr>
              <a:spLocks noChangeAspect="1"/>
            </p:cNvSpPr>
            <p:nvPr>
              <p:custDataLst>
                <p:tags r:id="rId10"/>
              </p:custDataLst>
            </p:nvPr>
          </p:nvSpPr>
          <p:spPr>
            <a:xfrm>
              <a:off x="9275906" y="2831022"/>
              <a:ext cx="436842" cy="436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3FA64120-999C-5E6E-96EE-8F25B1842B4D}"/>
                </a:ext>
              </a:extLst>
            </p:cNvPr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8237162" y="2076330"/>
              <a:ext cx="436842" cy="4368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id="{26351F29-B2C3-4728-1828-E664CAD2BF06}"/>
                </a:ext>
              </a:extLst>
            </p:cNvPr>
            <p:cNvSpPr/>
            <p:nvPr/>
          </p:nvSpPr>
          <p:spPr>
            <a:xfrm>
              <a:off x="7910049" y="2841417"/>
              <a:ext cx="1091068" cy="109106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Rectangle 8">
              <a:extLst>
                <a:ext uri="{FF2B5EF4-FFF2-40B4-BE49-F238E27FC236}">
                  <a16:creationId xmlns:a16="http://schemas.microsoft.com/office/drawing/2014/main" id="{5093C21B-B9C5-D689-E5BB-7ABDFDF91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5214" y="3140732"/>
              <a:ext cx="820738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咖啡大损</a:t>
              </a:r>
              <a:endParaRPr lang="en-US" altLang="zh-CN" sz="16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+mj-ea"/>
                  <a:ea typeface="+mj-ea"/>
                </a:rPr>
                <a:t>识别仪</a:t>
              </a: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6384756A-7C72-DCCC-9418-41B85A1E6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5815" y="2187029"/>
              <a:ext cx="1795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站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Rectangle 7">
              <a:extLst>
                <a:ext uri="{FF2B5EF4-FFF2-40B4-BE49-F238E27FC236}">
                  <a16:creationId xmlns:a16="http://schemas.microsoft.com/office/drawing/2014/main" id="{A91F0E92-1902-B6BB-07E8-F64753314F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4559" y="2941721"/>
              <a:ext cx="1795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线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38136C40-E503-A969-AD70-6436E5C64F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7795" y="4162837"/>
              <a:ext cx="1795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变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8" name="Rectangle 7">
              <a:extLst>
                <a:ext uri="{FF2B5EF4-FFF2-40B4-BE49-F238E27FC236}">
                  <a16:creationId xmlns:a16="http://schemas.microsoft.com/office/drawing/2014/main" id="{D496A976-7FCC-DC2C-745D-375EB1E60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3836" y="4162837"/>
              <a:ext cx="1795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箱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Rectangle 7">
              <a:extLst>
                <a:ext uri="{FF2B5EF4-FFF2-40B4-BE49-F238E27FC236}">
                  <a16:creationId xmlns:a16="http://schemas.microsoft.com/office/drawing/2014/main" id="{2949B682-F45A-7F0A-8EB8-1A5FC89F1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7072" y="2941721"/>
              <a:ext cx="1795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anchor="ctr" anchorCtr="0" compatLnSpc="1">
              <a:sp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用</a:t>
              </a:r>
              <a:endParaRPr lang="zh-CN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840738E-6C1B-4D58-C9A2-53568B0631CD}"/>
              </a:ext>
            </a:extLst>
          </p:cNvPr>
          <p:cNvSpPr txBox="1"/>
          <p:nvPr/>
        </p:nvSpPr>
        <p:spPr>
          <a:xfrm>
            <a:off x="7642433" y="1396380"/>
            <a:ext cx="2308325" cy="351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spAutoFit/>
          </a:bodyPr>
          <a:lstStyle>
            <a:defPPr>
              <a:defRPr lang="zh-CN"/>
            </a:defPPr>
            <a:lvl1pPr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sz="2000">
                <a:latin typeface="+mj-ea"/>
                <a:ea typeface="+mj-ea"/>
              </a:rPr>
              <a:t>咖啡分析，咖啡监控</a:t>
            </a:r>
            <a:endParaRPr lang="zh-CN" altLang="en-US" sz="2000" dirty="0">
              <a:latin typeface="+mj-ea"/>
              <a:ea typeface="+mj-ea"/>
            </a:endParaRPr>
          </a:p>
        </p:txBody>
      </p: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4D021A81-791A-307F-391E-C075639D2873}"/>
              </a:ext>
            </a:extLst>
          </p:cNvPr>
          <p:cNvSpPr/>
          <p:nvPr/>
        </p:nvSpPr>
        <p:spPr>
          <a:xfrm>
            <a:off x="6762912" y="4688293"/>
            <a:ext cx="4067366" cy="1216623"/>
          </a:xfrm>
          <a:prstGeom prst="roundRect">
            <a:avLst>
              <a:gd name="adj" fmla="val 2796"/>
            </a:avLst>
          </a:prstGeom>
          <a:solidFill>
            <a:schemeClr val="bg1"/>
          </a:solidFill>
          <a:ln w="3175"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1469D24-89C7-C9DD-4A64-267FA610B2BE}"/>
              </a:ext>
            </a:extLst>
          </p:cNvPr>
          <p:cNvGrpSpPr/>
          <p:nvPr/>
        </p:nvGrpSpPr>
        <p:grpSpPr>
          <a:xfrm>
            <a:off x="7013989" y="5019286"/>
            <a:ext cx="3707098" cy="554636"/>
            <a:chOff x="7039707" y="4771116"/>
            <a:chExt cx="3707098" cy="554636"/>
          </a:xfrm>
        </p:grpSpPr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id="{E1667320-FFE5-F4CE-AC07-C6C24A0A2854}"/>
                </a:ext>
              </a:extLst>
            </p:cNvPr>
            <p:cNvGrpSpPr/>
            <p:nvPr/>
          </p:nvGrpSpPr>
          <p:grpSpPr>
            <a:xfrm>
              <a:off x="8154271" y="4771117"/>
              <a:ext cx="897682" cy="554634"/>
              <a:chOff x="7463760" y="5305164"/>
              <a:chExt cx="897682" cy="554634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4DC37599-0804-D738-AC99-04107F10B8C0}"/>
                  </a:ext>
                </a:extLst>
              </p:cNvPr>
              <p:cNvSpPr txBox="1"/>
              <p:nvPr/>
            </p:nvSpPr>
            <p:spPr>
              <a:xfrm>
                <a:off x="7463760" y="5644354"/>
                <a:ext cx="897682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咖啡台区仅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E85F4FF1-D04F-7E23-4DD8-30069B14E593}"/>
                  </a:ext>
                </a:extLst>
              </p:cNvPr>
              <p:cNvSpPr txBox="1"/>
              <p:nvPr/>
            </p:nvSpPr>
            <p:spPr>
              <a:xfrm>
                <a:off x="7463760" y="5305164"/>
                <a:ext cx="352661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0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lt"/>
                    <a:ea typeface="+mj-ea"/>
                  </a:rPr>
                  <a:t>0</a:t>
                </a:r>
                <a:r>
                  <a:rPr lang="zh-CN" altLang="en-US" sz="14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n-ea"/>
                  </a:rPr>
                  <a:t>台</a:t>
                </a:r>
                <a:endPara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endParaRPr>
              </a:p>
            </p:txBody>
          </p:sp>
        </p:grpSp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C18792A0-4269-2764-F14A-4FF18B6D7334}"/>
                </a:ext>
              </a:extLst>
            </p:cNvPr>
            <p:cNvGrpSpPr/>
            <p:nvPr/>
          </p:nvGrpSpPr>
          <p:grpSpPr>
            <a:xfrm>
              <a:off x="7039707" y="4771117"/>
              <a:ext cx="718145" cy="554634"/>
              <a:chOff x="7463760" y="4657241"/>
              <a:chExt cx="718145" cy="554634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4C803BB6-ECE6-1754-B7B0-DFF8E0F96744}"/>
                  </a:ext>
                </a:extLst>
              </p:cNvPr>
              <p:cNvSpPr txBox="1"/>
              <p:nvPr/>
            </p:nvSpPr>
            <p:spPr>
              <a:xfrm>
                <a:off x="7463760" y="4996431"/>
                <a:ext cx="718145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环比下降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104" name="文本框 103">
                <a:extLst>
                  <a:ext uri="{FF2B5EF4-FFF2-40B4-BE49-F238E27FC236}">
                    <a16:creationId xmlns:a16="http://schemas.microsoft.com/office/drawing/2014/main" id="{DB8041F6-C367-978C-C43B-3B131D20893D}"/>
                  </a:ext>
                </a:extLst>
              </p:cNvPr>
              <p:cNvSpPr txBox="1"/>
              <p:nvPr/>
            </p:nvSpPr>
            <p:spPr>
              <a:xfrm>
                <a:off x="7463760" y="4657241"/>
                <a:ext cx="352661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zh-CN" sz="20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lt"/>
                    <a:ea typeface="+mj-ea"/>
                  </a:rPr>
                  <a:t>0</a:t>
                </a:r>
                <a:r>
                  <a:rPr lang="zh-CN" altLang="en-US" sz="14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n-ea"/>
                  </a:rPr>
                  <a:t>台</a:t>
                </a:r>
                <a:endPara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endParaRPr>
              </a:p>
            </p:txBody>
          </p:sp>
        </p:grp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8BE1F50E-72C7-55F3-0139-CA58B3ADF602}"/>
                </a:ext>
              </a:extLst>
            </p:cNvPr>
            <p:cNvGrpSpPr/>
            <p:nvPr/>
          </p:nvGrpSpPr>
          <p:grpSpPr>
            <a:xfrm>
              <a:off x="9448373" y="4771116"/>
              <a:ext cx="1298432" cy="554636"/>
              <a:chOff x="8872676" y="4657241"/>
              <a:chExt cx="1298432" cy="554636"/>
            </a:xfrm>
          </p:grpSpPr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37437657-36CD-B282-F23D-349E89DC4EE8}"/>
                  </a:ext>
                </a:extLst>
              </p:cNvPr>
              <p:cNvSpPr txBox="1"/>
              <p:nvPr/>
            </p:nvSpPr>
            <p:spPr>
              <a:xfrm>
                <a:off x="8872676" y="4996433"/>
                <a:ext cx="1298432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140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+mn-ea"/>
                  </a:rPr>
                  <a:t>咖啡大损率维持</a:t>
                </a:r>
                <a:endPara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</a:endParaRPr>
              </a:p>
            </p:txBody>
          </p:sp>
          <p:sp>
            <p:nvSpPr>
              <p:cNvPr id="106" name="文本框 105">
                <a:extLst>
                  <a:ext uri="{FF2B5EF4-FFF2-40B4-BE49-F238E27FC236}">
                    <a16:creationId xmlns:a16="http://schemas.microsoft.com/office/drawing/2014/main" id="{A9C29BD7-97C2-7872-E3FD-6F01EE11646C}"/>
                  </a:ext>
                </a:extLst>
              </p:cNvPr>
              <p:cNvSpPr txBox="1"/>
              <p:nvPr/>
            </p:nvSpPr>
            <p:spPr>
              <a:xfrm>
                <a:off x="8872676" y="4657241"/>
                <a:ext cx="827150" cy="30777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r>
                  <a:rPr lang="zh-CN" altLang="en-US" sz="20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lt"/>
                    <a:ea typeface="+mj-ea"/>
                  </a:rPr>
                  <a:t>＜</a:t>
                </a:r>
                <a:r>
                  <a:rPr lang="en-US" altLang="zh-CN" sz="20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j-lt"/>
                    <a:ea typeface="+mj-ea"/>
                  </a:rPr>
                  <a:t>0.0</a:t>
                </a:r>
                <a:r>
                  <a:rPr lang="en-US" altLang="zh-CN" sz="140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</a:gradFill>
                    <a:effectLst/>
                    <a:latin typeface="+mn-ea"/>
                  </a:rPr>
                  <a:t>%</a:t>
                </a:r>
                <a:endPara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  <a:effectLst/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136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CF43C17E-469B-2B8B-70DC-2E688EF13989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>
          <a:xfrm>
            <a:off x="666750" y="3755406"/>
            <a:ext cx="10858501" cy="2518394"/>
          </a:xfrm>
          <a:prstGeom prst="roundRect">
            <a:avLst>
              <a:gd name="adj" fmla="val 1313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889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960D447E-63BF-F0ED-F461-2860894AFF23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>
          <a:xfrm>
            <a:off x="666750" y="2194472"/>
            <a:ext cx="10858501" cy="1368765"/>
          </a:xfrm>
          <a:prstGeom prst="roundRect">
            <a:avLst>
              <a:gd name="adj" fmla="val 241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88900" dir="54000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FC01B0D6-C407-FB17-A106-68D8025BE924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666750" y="2194472"/>
            <a:ext cx="2291490" cy="1368765"/>
          </a:xfrm>
          <a:prstGeom prst="roundRect">
            <a:avLst>
              <a:gd name="adj" fmla="val 2416"/>
            </a:avLst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77800" dist="88900" algn="t" rotWithShape="0">
              <a:schemeClr val="accent1">
                <a:lumMod val="75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B6246CD1-6554-2DCA-3CE6-414A8C6521D2}"/>
              </a:ext>
            </a:extLst>
          </p:cNvPr>
          <p:cNvSpPr/>
          <p:nvPr/>
        </p:nvSpPr>
        <p:spPr>
          <a:xfrm>
            <a:off x="-82195" y="1231900"/>
            <a:ext cx="12356386" cy="63923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572C2751-E872-7916-AA39-99F6FB824FF8}"/>
              </a:ext>
            </a:extLst>
          </p:cNvPr>
          <p:cNvSpPr txBox="1"/>
          <p:nvPr/>
        </p:nvSpPr>
        <p:spPr>
          <a:xfrm>
            <a:off x="1177187" y="1374545"/>
            <a:ext cx="9837629" cy="35394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从基层出发，开展 </a:t>
            </a:r>
            <a:r>
              <a:rPr lang="en-US" altLang="zh-CN" sz="2300">
                <a:solidFill>
                  <a:schemeClr val="bg1"/>
                </a:solidFill>
                <a:latin typeface="+mj-ea"/>
                <a:ea typeface="+mj-ea"/>
              </a:rPr>
              <a:t>00 </a:t>
            </a: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次需求调研会，针对性的自主完成 </a:t>
            </a:r>
            <a:r>
              <a:rPr lang="en-US" altLang="zh-CN" sz="2300">
                <a:solidFill>
                  <a:schemeClr val="bg1"/>
                </a:solidFill>
                <a:latin typeface="+mj-ea"/>
                <a:ea typeface="+mj-ea"/>
              </a:rPr>
              <a:t>0 </a:t>
            </a: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项基本</a:t>
            </a:r>
            <a:r>
              <a:rPr lang="en-US" altLang="zh-CN" sz="2300">
                <a:solidFill>
                  <a:schemeClr val="bg1"/>
                </a:solidFill>
                <a:latin typeface="+mj-ea"/>
                <a:ea typeface="+mj-ea"/>
              </a:rPr>
              <a:t>KFC</a:t>
            </a:r>
            <a:r>
              <a:rPr lang="zh-CN" altLang="en-US" sz="2300">
                <a:solidFill>
                  <a:schemeClr val="bg1"/>
                </a:solidFill>
                <a:latin typeface="+mj-ea"/>
                <a:ea typeface="+mj-ea"/>
              </a:rPr>
              <a:t>应用</a:t>
            </a:r>
            <a:endParaRPr lang="zh-CN" altLang="en-US" sz="2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F857B8A6-D5CE-1496-54DE-991DCB02828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/>
              </a:gs>
            </a:gsLst>
            <a:lin ang="5400000" scaled="1"/>
            <a:tileRect/>
          </a:gradFill>
          <a:ln w="3175">
            <a:gradFill>
              <a:gsLst>
                <a:gs pos="60000">
                  <a:schemeClr val="bg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04800" dist="190500" dir="5400000" sx="95000" sy="95000" algn="t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E33C83C0-F501-E6F0-647E-ED1DAFAADEA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807215" y="845204"/>
            <a:ext cx="4577566" cy="18000"/>
          </a:xfrm>
          <a:prstGeom prst="trapezoid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841" tIns="48920" rIns="97841" bIns="48920" rtlCol="0" anchor="ctr"/>
          <a:lstStyle/>
          <a:p>
            <a:pPr algn="ctr"/>
            <a:endParaRPr lang="zh-CN" altLang="en-US" sz="1926" dirty="0"/>
          </a:p>
        </p:txBody>
      </p:sp>
      <p:sp>
        <p:nvSpPr>
          <p:cNvPr id="7" name="Freeform 4+">
            <a:extLst>
              <a:ext uri="{FF2B5EF4-FFF2-40B4-BE49-F238E27FC236}">
                <a16:creationId xmlns:a16="http://schemas.microsoft.com/office/drawing/2014/main" id="{12B9F5FC-B6AC-11C9-8451-7A884B94211D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flipV="1">
            <a:off x="2430052" y="0"/>
            <a:ext cx="7331897" cy="942672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840480" h="493776">
                <a:moveTo>
                  <a:pt x="0" y="493776"/>
                </a:moveTo>
                <a:lnTo>
                  <a:pt x="3840480" y="493776"/>
                </a:lnTo>
                <a:lnTo>
                  <a:pt x="3686752" y="245976"/>
                </a:lnTo>
                <a:lnTo>
                  <a:pt x="3701415" y="269952"/>
                </a:lnTo>
                <a:lnTo>
                  <a:pt x="3545075" y="269952"/>
                </a:lnTo>
                <a:lnTo>
                  <a:pt x="3379983" y="0"/>
                </a:lnTo>
                <a:lnTo>
                  <a:pt x="3270240" y="0"/>
                </a:lnTo>
                <a:lnTo>
                  <a:pt x="3243240" y="108000"/>
                </a:lnTo>
                <a:lnTo>
                  <a:pt x="597240" y="108000"/>
                </a:lnTo>
                <a:lnTo>
                  <a:pt x="570240" y="0"/>
                </a:lnTo>
                <a:lnTo>
                  <a:pt x="460497" y="0"/>
                </a:lnTo>
                <a:lnTo>
                  <a:pt x="295405" y="269952"/>
                </a:lnTo>
                <a:lnTo>
                  <a:pt x="139065" y="269952"/>
                </a:lnTo>
                <a:lnTo>
                  <a:pt x="153730" y="245973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/>
          </a:p>
        </p:txBody>
      </p:sp>
      <p:sp>
        <p:nvSpPr>
          <p:cNvPr id="8" name="Freeform 4+">
            <a:extLst>
              <a:ext uri="{FF2B5EF4-FFF2-40B4-BE49-F238E27FC236}">
                <a16:creationId xmlns:a16="http://schemas.microsoft.com/office/drawing/2014/main" id="{38DC325D-6260-07D8-56D3-55D10C1D61A4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 flipV="1">
            <a:off x="2695543" y="411915"/>
            <a:ext cx="6800917" cy="515368"/>
          </a:xfrm>
          <a:custGeom>
            <a:avLst/>
            <a:gdLst>
              <a:gd name="connsiteX0" fmla="*/ 0 w 3840480"/>
              <a:gd name="connsiteY0" fmla="*/ 493776 h 493776"/>
              <a:gd name="connsiteX1" fmla="*/ 3840480 w 3840480"/>
              <a:gd name="connsiteY1" fmla="*/ 493776 h 493776"/>
              <a:gd name="connsiteX2" fmla="*/ 3686752 w 3840480"/>
              <a:gd name="connsiteY2" fmla="*/ 245976 h 493776"/>
              <a:gd name="connsiteX3" fmla="*/ 3701415 w 3840480"/>
              <a:gd name="connsiteY3" fmla="*/ 269952 h 493776"/>
              <a:gd name="connsiteX4" fmla="*/ 3545075 w 3840480"/>
              <a:gd name="connsiteY4" fmla="*/ 269952 h 493776"/>
              <a:gd name="connsiteX5" fmla="*/ 3379983 w 3840480"/>
              <a:gd name="connsiteY5" fmla="*/ 0 h 493776"/>
              <a:gd name="connsiteX6" fmla="*/ 3270240 w 3840480"/>
              <a:gd name="connsiteY6" fmla="*/ 0 h 493776"/>
              <a:gd name="connsiteX7" fmla="*/ 3243240 w 3840480"/>
              <a:gd name="connsiteY7" fmla="*/ 108000 h 493776"/>
              <a:gd name="connsiteX8" fmla="*/ 597240 w 3840480"/>
              <a:gd name="connsiteY8" fmla="*/ 108000 h 493776"/>
              <a:gd name="connsiteX9" fmla="*/ 570240 w 3840480"/>
              <a:gd name="connsiteY9" fmla="*/ 0 h 493776"/>
              <a:gd name="connsiteX10" fmla="*/ 460497 w 3840480"/>
              <a:gd name="connsiteY10" fmla="*/ 0 h 493776"/>
              <a:gd name="connsiteX11" fmla="*/ 295405 w 3840480"/>
              <a:gd name="connsiteY11" fmla="*/ 269952 h 493776"/>
              <a:gd name="connsiteX12" fmla="*/ 139065 w 3840480"/>
              <a:gd name="connsiteY12" fmla="*/ 269952 h 493776"/>
              <a:gd name="connsiteX13" fmla="*/ 153730 w 3840480"/>
              <a:gd name="connsiteY13" fmla="*/ 245973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0" fmla="*/ 3701415 w 3840480"/>
              <a:gd name="connsiteY0" fmla="*/ 269952 h 493776"/>
              <a:gd name="connsiteX1" fmla="*/ 3545075 w 3840480"/>
              <a:gd name="connsiteY1" fmla="*/ 269952 h 493776"/>
              <a:gd name="connsiteX2" fmla="*/ 3379983 w 3840480"/>
              <a:gd name="connsiteY2" fmla="*/ 0 h 493776"/>
              <a:gd name="connsiteX3" fmla="*/ 3270240 w 3840480"/>
              <a:gd name="connsiteY3" fmla="*/ 0 h 493776"/>
              <a:gd name="connsiteX4" fmla="*/ 3243240 w 3840480"/>
              <a:gd name="connsiteY4" fmla="*/ 108000 h 493776"/>
              <a:gd name="connsiteX5" fmla="*/ 597240 w 3840480"/>
              <a:gd name="connsiteY5" fmla="*/ 108000 h 493776"/>
              <a:gd name="connsiteX6" fmla="*/ 570240 w 3840480"/>
              <a:gd name="connsiteY6" fmla="*/ 0 h 493776"/>
              <a:gd name="connsiteX7" fmla="*/ 460497 w 3840480"/>
              <a:gd name="connsiteY7" fmla="*/ 0 h 493776"/>
              <a:gd name="connsiteX8" fmla="*/ 295405 w 3840480"/>
              <a:gd name="connsiteY8" fmla="*/ 269952 h 493776"/>
              <a:gd name="connsiteX9" fmla="*/ 139065 w 3840480"/>
              <a:gd name="connsiteY9" fmla="*/ 269952 h 493776"/>
              <a:gd name="connsiteX10" fmla="*/ 153730 w 3840480"/>
              <a:gd name="connsiteY10" fmla="*/ 245973 h 493776"/>
              <a:gd name="connsiteX11" fmla="*/ 0 w 3840480"/>
              <a:gd name="connsiteY11" fmla="*/ 493776 h 493776"/>
              <a:gd name="connsiteX12" fmla="*/ 3840480 w 3840480"/>
              <a:gd name="connsiteY12" fmla="*/ 493776 h 493776"/>
              <a:gd name="connsiteX13" fmla="*/ 3686752 w 3840480"/>
              <a:gd name="connsiteY13" fmla="*/ 245976 h 493776"/>
              <a:gd name="connsiteX14" fmla="*/ 3792855 w 3840480"/>
              <a:gd name="connsiteY14" fmla="*/ 361392 h 493776"/>
              <a:gd name="connsiteX15" fmla="*/ 3701415 w 3840480"/>
              <a:gd name="connsiteY15" fmla="*/ 269952 h 493776"/>
              <a:gd name="connsiteX0" fmla="*/ 3840480 w 3931920"/>
              <a:gd name="connsiteY0" fmla="*/ 493776 h 585216"/>
              <a:gd name="connsiteX1" fmla="*/ 3686752 w 3931920"/>
              <a:gd name="connsiteY1" fmla="*/ 245976 h 585216"/>
              <a:gd name="connsiteX2" fmla="*/ 3792855 w 3931920"/>
              <a:gd name="connsiteY2" fmla="*/ 361392 h 585216"/>
              <a:gd name="connsiteX3" fmla="*/ 3701415 w 3931920"/>
              <a:gd name="connsiteY3" fmla="*/ 269952 h 585216"/>
              <a:gd name="connsiteX4" fmla="*/ 3545075 w 3931920"/>
              <a:gd name="connsiteY4" fmla="*/ 269952 h 585216"/>
              <a:gd name="connsiteX5" fmla="*/ 3379983 w 3931920"/>
              <a:gd name="connsiteY5" fmla="*/ 0 h 585216"/>
              <a:gd name="connsiteX6" fmla="*/ 3270240 w 3931920"/>
              <a:gd name="connsiteY6" fmla="*/ 0 h 585216"/>
              <a:gd name="connsiteX7" fmla="*/ 3243240 w 3931920"/>
              <a:gd name="connsiteY7" fmla="*/ 108000 h 585216"/>
              <a:gd name="connsiteX8" fmla="*/ 597240 w 3931920"/>
              <a:gd name="connsiteY8" fmla="*/ 108000 h 585216"/>
              <a:gd name="connsiteX9" fmla="*/ 570240 w 3931920"/>
              <a:gd name="connsiteY9" fmla="*/ 0 h 585216"/>
              <a:gd name="connsiteX10" fmla="*/ 460497 w 3931920"/>
              <a:gd name="connsiteY10" fmla="*/ 0 h 585216"/>
              <a:gd name="connsiteX11" fmla="*/ 295405 w 3931920"/>
              <a:gd name="connsiteY11" fmla="*/ 269952 h 585216"/>
              <a:gd name="connsiteX12" fmla="*/ 139065 w 3931920"/>
              <a:gd name="connsiteY12" fmla="*/ 269952 h 585216"/>
              <a:gd name="connsiteX13" fmla="*/ 153730 w 3931920"/>
              <a:gd name="connsiteY13" fmla="*/ 245973 h 585216"/>
              <a:gd name="connsiteX14" fmla="*/ 0 w 3931920"/>
              <a:gd name="connsiteY14" fmla="*/ 493776 h 585216"/>
              <a:gd name="connsiteX15" fmla="*/ 3931920 w 3931920"/>
              <a:gd name="connsiteY15" fmla="*/ 585216 h 585216"/>
              <a:gd name="connsiteX0" fmla="*/ 3686752 w 3931920"/>
              <a:gd name="connsiteY0" fmla="*/ 245976 h 585216"/>
              <a:gd name="connsiteX1" fmla="*/ 3792855 w 3931920"/>
              <a:gd name="connsiteY1" fmla="*/ 361392 h 585216"/>
              <a:gd name="connsiteX2" fmla="*/ 3701415 w 3931920"/>
              <a:gd name="connsiteY2" fmla="*/ 269952 h 585216"/>
              <a:gd name="connsiteX3" fmla="*/ 3545075 w 3931920"/>
              <a:gd name="connsiteY3" fmla="*/ 269952 h 585216"/>
              <a:gd name="connsiteX4" fmla="*/ 3379983 w 3931920"/>
              <a:gd name="connsiteY4" fmla="*/ 0 h 585216"/>
              <a:gd name="connsiteX5" fmla="*/ 3270240 w 3931920"/>
              <a:gd name="connsiteY5" fmla="*/ 0 h 585216"/>
              <a:gd name="connsiteX6" fmla="*/ 3243240 w 3931920"/>
              <a:gd name="connsiteY6" fmla="*/ 108000 h 585216"/>
              <a:gd name="connsiteX7" fmla="*/ 597240 w 3931920"/>
              <a:gd name="connsiteY7" fmla="*/ 108000 h 585216"/>
              <a:gd name="connsiteX8" fmla="*/ 570240 w 3931920"/>
              <a:gd name="connsiteY8" fmla="*/ 0 h 585216"/>
              <a:gd name="connsiteX9" fmla="*/ 460497 w 3931920"/>
              <a:gd name="connsiteY9" fmla="*/ 0 h 585216"/>
              <a:gd name="connsiteX10" fmla="*/ 295405 w 3931920"/>
              <a:gd name="connsiteY10" fmla="*/ 269952 h 585216"/>
              <a:gd name="connsiteX11" fmla="*/ 139065 w 3931920"/>
              <a:gd name="connsiteY11" fmla="*/ 269952 h 585216"/>
              <a:gd name="connsiteX12" fmla="*/ 153730 w 3931920"/>
              <a:gd name="connsiteY12" fmla="*/ 245973 h 585216"/>
              <a:gd name="connsiteX13" fmla="*/ 0 w 3931920"/>
              <a:gd name="connsiteY13" fmla="*/ 493776 h 585216"/>
              <a:gd name="connsiteX14" fmla="*/ 3931920 w 3931920"/>
              <a:gd name="connsiteY14" fmla="*/ 585216 h 585216"/>
              <a:gd name="connsiteX0" fmla="*/ 3686752 w 3931920"/>
              <a:gd name="connsiteY0" fmla="*/ 245976 h 585216"/>
              <a:gd name="connsiteX1" fmla="*/ 3701415 w 3931920"/>
              <a:gd name="connsiteY1" fmla="*/ 269952 h 585216"/>
              <a:gd name="connsiteX2" fmla="*/ 3545075 w 3931920"/>
              <a:gd name="connsiteY2" fmla="*/ 269952 h 585216"/>
              <a:gd name="connsiteX3" fmla="*/ 3379983 w 3931920"/>
              <a:gd name="connsiteY3" fmla="*/ 0 h 585216"/>
              <a:gd name="connsiteX4" fmla="*/ 3270240 w 3931920"/>
              <a:gd name="connsiteY4" fmla="*/ 0 h 585216"/>
              <a:gd name="connsiteX5" fmla="*/ 3243240 w 3931920"/>
              <a:gd name="connsiteY5" fmla="*/ 108000 h 585216"/>
              <a:gd name="connsiteX6" fmla="*/ 597240 w 3931920"/>
              <a:gd name="connsiteY6" fmla="*/ 108000 h 585216"/>
              <a:gd name="connsiteX7" fmla="*/ 570240 w 3931920"/>
              <a:gd name="connsiteY7" fmla="*/ 0 h 585216"/>
              <a:gd name="connsiteX8" fmla="*/ 460497 w 3931920"/>
              <a:gd name="connsiteY8" fmla="*/ 0 h 585216"/>
              <a:gd name="connsiteX9" fmla="*/ 295405 w 3931920"/>
              <a:gd name="connsiteY9" fmla="*/ 269952 h 585216"/>
              <a:gd name="connsiteX10" fmla="*/ 139065 w 3931920"/>
              <a:gd name="connsiteY10" fmla="*/ 269952 h 585216"/>
              <a:gd name="connsiteX11" fmla="*/ 153730 w 3931920"/>
              <a:gd name="connsiteY11" fmla="*/ 245973 h 585216"/>
              <a:gd name="connsiteX12" fmla="*/ 0 w 3931920"/>
              <a:gd name="connsiteY12" fmla="*/ 493776 h 585216"/>
              <a:gd name="connsiteX13" fmla="*/ 3931920 w 3931920"/>
              <a:gd name="connsiteY13" fmla="*/ 585216 h 585216"/>
              <a:gd name="connsiteX0" fmla="*/ 3701415 w 3931920"/>
              <a:gd name="connsiteY0" fmla="*/ 269952 h 585216"/>
              <a:gd name="connsiteX1" fmla="*/ 3545075 w 3931920"/>
              <a:gd name="connsiteY1" fmla="*/ 269952 h 585216"/>
              <a:gd name="connsiteX2" fmla="*/ 3379983 w 3931920"/>
              <a:gd name="connsiteY2" fmla="*/ 0 h 585216"/>
              <a:gd name="connsiteX3" fmla="*/ 3270240 w 3931920"/>
              <a:gd name="connsiteY3" fmla="*/ 0 h 585216"/>
              <a:gd name="connsiteX4" fmla="*/ 3243240 w 3931920"/>
              <a:gd name="connsiteY4" fmla="*/ 108000 h 585216"/>
              <a:gd name="connsiteX5" fmla="*/ 597240 w 3931920"/>
              <a:gd name="connsiteY5" fmla="*/ 108000 h 585216"/>
              <a:gd name="connsiteX6" fmla="*/ 570240 w 3931920"/>
              <a:gd name="connsiteY6" fmla="*/ 0 h 585216"/>
              <a:gd name="connsiteX7" fmla="*/ 460497 w 3931920"/>
              <a:gd name="connsiteY7" fmla="*/ 0 h 585216"/>
              <a:gd name="connsiteX8" fmla="*/ 295405 w 3931920"/>
              <a:gd name="connsiteY8" fmla="*/ 269952 h 585216"/>
              <a:gd name="connsiteX9" fmla="*/ 139065 w 3931920"/>
              <a:gd name="connsiteY9" fmla="*/ 269952 h 585216"/>
              <a:gd name="connsiteX10" fmla="*/ 153730 w 3931920"/>
              <a:gd name="connsiteY10" fmla="*/ 245973 h 585216"/>
              <a:gd name="connsiteX11" fmla="*/ 0 w 3931920"/>
              <a:gd name="connsiteY11" fmla="*/ 493776 h 585216"/>
              <a:gd name="connsiteX12" fmla="*/ 3931920 w 3931920"/>
              <a:gd name="connsiteY12" fmla="*/ 585216 h 585216"/>
              <a:gd name="connsiteX0" fmla="*/ 3701415 w 3701415"/>
              <a:gd name="connsiteY0" fmla="*/ 269952 h 493776"/>
              <a:gd name="connsiteX1" fmla="*/ 3545075 w 3701415"/>
              <a:gd name="connsiteY1" fmla="*/ 269952 h 493776"/>
              <a:gd name="connsiteX2" fmla="*/ 3379983 w 3701415"/>
              <a:gd name="connsiteY2" fmla="*/ 0 h 493776"/>
              <a:gd name="connsiteX3" fmla="*/ 3270240 w 3701415"/>
              <a:gd name="connsiteY3" fmla="*/ 0 h 493776"/>
              <a:gd name="connsiteX4" fmla="*/ 3243240 w 3701415"/>
              <a:gd name="connsiteY4" fmla="*/ 108000 h 493776"/>
              <a:gd name="connsiteX5" fmla="*/ 597240 w 3701415"/>
              <a:gd name="connsiteY5" fmla="*/ 108000 h 493776"/>
              <a:gd name="connsiteX6" fmla="*/ 570240 w 3701415"/>
              <a:gd name="connsiteY6" fmla="*/ 0 h 493776"/>
              <a:gd name="connsiteX7" fmla="*/ 460497 w 3701415"/>
              <a:gd name="connsiteY7" fmla="*/ 0 h 493776"/>
              <a:gd name="connsiteX8" fmla="*/ 295405 w 3701415"/>
              <a:gd name="connsiteY8" fmla="*/ 269952 h 493776"/>
              <a:gd name="connsiteX9" fmla="*/ 139065 w 3701415"/>
              <a:gd name="connsiteY9" fmla="*/ 269952 h 493776"/>
              <a:gd name="connsiteX10" fmla="*/ 153730 w 3701415"/>
              <a:gd name="connsiteY10" fmla="*/ 245973 h 493776"/>
              <a:gd name="connsiteX11" fmla="*/ 0 w 3701415"/>
              <a:gd name="connsiteY11" fmla="*/ 493776 h 493776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  <a:gd name="connsiteX10" fmla="*/ 14665 w 3562350"/>
              <a:gd name="connsiteY10" fmla="*/ 245973 h 269952"/>
              <a:gd name="connsiteX0" fmla="*/ 3562350 w 3562350"/>
              <a:gd name="connsiteY0" fmla="*/ 269952 h 269952"/>
              <a:gd name="connsiteX1" fmla="*/ 3406010 w 3562350"/>
              <a:gd name="connsiteY1" fmla="*/ 269952 h 269952"/>
              <a:gd name="connsiteX2" fmla="*/ 3240918 w 3562350"/>
              <a:gd name="connsiteY2" fmla="*/ 0 h 269952"/>
              <a:gd name="connsiteX3" fmla="*/ 3131175 w 3562350"/>
              <a:gd name="connsiteY3" fmla="*/ 0 h 269952"/>
              <a:gd name="connsiteX4" fmla="*/ 3104175 w 3562350"/>
              <a:gd name="connsiteY4" fmla="*/ 108000 h 269952"/>
              <a:gd name="connsiteX5" fmla="*/ 458175 w 3562350"/>
              <a:gd name="connsiteY5" fmla="*/ 108000 h 269952"/>
              <a:gd name="connsiteX6" fmla="*/ 431175 w 3562350"/>
              <a:gd name="connsiteY6" fmla="*/ 0 h 269952"/>
              <a:gd name="connsiteX7" fmla="*/ 321432 w 3562350"/>
              <a:gd name="connsiteY7" fmla="*/ 0 h 269952"/>
              <a:gd name="connsiteX8" fmla="*/ 156340 w 3562350"/>
              <a:gd name="connsiteY8" fmla="*/ 269952 h 269952"/>
              <a:gd name="connsiteX9" fmla="*/ 0 w 3562350"/>
              <a:gd name="connsiteY9" fmla="*/ 269952 h 26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562350" h="269952">
                <a:moveTo>
                  <a:pt x="3562350" y="269952"/>
                </a:moveTo>
                <a:lnTo>
                  <a:pt x="3406010" y="269952"/>
                </a:lnTo>
                <a:lnTo>
                  <a:pt x="3240918" y="0"/>
                </a:lnTo>
                <a:lnTo>
                  <a:pt x="3131175" y="0"/>
                </a:lnTo>
                <a:lnTo>
                  <a:pt x="3104175" y="108000"/>
                </a:lnTo>
                <a:lnTo>
                  <a:pt x="458175" y="108000"/>
                </a:lnTo>
                <a:lnTo>
                  <a:pt x="431175" y="0"/>
                </a:lnTo>
                <a:lnTo>
                  <a:pt x="321432" y="0"/>
                </a:lnTo>
                <a:lnTo>
                  <a:pt x="156340" y="269952"/>
                </a:lnTo>
                <a:lnTo>
                  <a:pt x="0" y="269952"/>
                </a:lnTo>
              </a:path>
            </a:pathLst>
          </a:custGeom>
          <a:noFill/>
          <a:ln w="9525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7841" tIns="48920" rIns="97841" bIns="48920" rtlCol="0" anchor="ctr">
            <a:noAutofit/>
          </a:bodyPr>
          <a:lstStyle/>
          <a:p>
            <a:pPr algn="ctr"/>
            <a:endParaRPr lang="zh-CN" altLang="en-US" sz="1926" dirty="0"/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4DC24F8-8811-EE1D-74CB-036D628D5C21}"/>
              </a:ext>
            </a:extLst>
          </p:cNvPr>
          <p:cNvGrpSpPr/>
          <p:nvPr/>
        </p:nvGrpSpPr>
        <p:grpSpPr>
          <a:xfrm>
            <a:off x="-1260304" y="12700"/>
            <a:ext cx="14712609" cy="437065"/>
            <a:chOff x="-1673947" y="50800"/>
            <a:chExt cx="14712609" cy="437065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CCE369A4-CC9E-FFF1-0050-27FD642FC2E8}"/>
                </a:ext>
              </a:extLst>
            </p:cNvPr>
            <p:cNvGrpSpPr/>
            <p:nvPr/>
          </p:nvGrpSpPr>
          <p:grpSpPr>
            <a:xfrm>
              <a:off x="9304702" y="50800"/>
              <a:ext cx="3733960" cy="437065"/>
              <a:chOff x="10024135" y="0"/>
              <a:chExt cx="3733960" cy="437065"/>
            </a:xfrm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FC75D69F-7ABF-79C1-C885-A8A7C7820E5E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A1D09CB-31CD-9B80-5A46-179ECFCC5D10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C057B5D-550E-523A-D442-35A1742B65CC}"/>
                  </a:ext>
                </a:extLst>
              </p:cNvPr>
              <p:cNvCxnSpPr>
                <a:cxnSpLocks/>
              </p:cNvCxnSpPr>
              <p:nvPr>
                <p:custDataLst>
                  <p:tags r:id="rId30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平行四边形 24">
                <a:extLst>
                  <a:ext uri="{FF2B5EF4-FFF2-40B4-BE49-F238E27FC236}">
                    <a16:creationId xmlns:a16="http://schemas.microsoft.com/office/drawing/2014/main" id="{1A59EB08-D3C9-2243-5C8D-F9F15283899A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6" name="平行四边形 25">
                <a:extLst>
                  <a:ext uri="{FF2B5EF4-FFF2-40B4-BE49-F238E27FC236}">
                    <a16:creationId xmlns:a16="http://schemas.microsoft.com/office/drawing/2014/main" id="{927C60D3-2CCF-C8D4-BF7C-B42382DD42B0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06CB5054-B9EF-278A-C210-B0930B27B71A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2F813FB9-C038-4C69-E444-6707DF7CA773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29" name="平行四边形 28">
                <a:extLst>
                  <a:ext uri="{FF2B5EF4-FFF2-40B4-BE49-F238E27FC236}">
                    <a16:creationId xmlns:a16="http://schemas.microsoft.com/office/drawing/2014/main" id="{05DF4A03-2BFD-998D-B19B-27F2A8C874A5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E7B86C73-1263-70C1-8620-84209F4E2206}"/>
                  </a:ext>
                </a:extLst>
              </p:cNvPr>
              <p:cNvCxnSpPr>
                <a:cxnSpLocks/>
              </p:cNvCxnSpPr>
              <p:nvPr>
                <p:custDataLst>
                  <p:tags r:id="rId36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9DFCFD-ACE9-C776-B908-0F3153E93013}"/>
                  </a:ext>
                </a:extLst>
              </p:cNvPr>
              <p:cNvCxnSpPr>
                <a:cxnSpLocks/>
              </p:cNvCxnSpPr>
              <p:nvPr>
                <p:custDataLst>
                  <p:tags r:id="rId37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DBE5B6AF-8DFB-F30F-1FAA-23E7670728F0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C41F2F0-D9B0-CA96-B45C-8C514D02C791}"/>
                </a:ext>
              </a:extLst>
            </p:cNvPr>
            <p:cNvGrpSpPr/>
            <p:nvPr/>
          </p:nvGrpSpPr>
          <p:grpSpPr>
            <a:xfrm flipH="1">
              <a:off x="-1673947" y="50800"/>
              <a:ext cx="3733960" cy="437065"/>
              <a:chOff x="10024135" y="0"/>
              <a:chExt cx="3733960" cy="437065"/>
            </a:xfrm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F5E6A384-6EA7-6846-EE28-045411445C7E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10024135" y="0"/>
                <a:ext cx="3351451" cy="400337"/>
              </a:xfrm>
              <a:custGeom>
                <a:avLst/>
                <a:gdLst>
                  <a:gd name="connsiteX0" fmla="*/ 166878 w 2781300"/>
                  <a:gd name="connsiteY0" fmla="*/ 0 h 332232"/>
                  <a:gd name="connsiteX1" fmla="*/ 2781300 w 2781300"/>
                  <a:gd name="connsiteY1" fmla="*/ 0 h 332232"/>
                  <a:gd name="connsiteX2" fmla="*/ 2572512 w 2781300"/>
                  <a:gd name="connsiteY2" fmla="*/ 332232 h 332232"/>
                  <a:gd name="connsiteX3" fmla="*/ 0 w 2781300"/>
                  <a:gd name="connsiteY3" fmla="*/ 332232 h 332232"/>
                  <a:gd name="connsiteX4" fmla="*/ 0 w 2781300"/>
                  <a:gd name="connsiteY4" fmla="*/ 265543 h 332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81300" h="332232">
                    <a:moveTo>
                      <a:pt x="166878" y="0"/>
                    </a:moveTo>
                    <a:lnTo>
                      <a:pt x="2781300" y="0"/>
                    </a:lnTo>
                    <a:lnTo>
                      <a:pt x="2572512" y="332232"/>
                    </a:lnTo>
                    <a:lnTo>
                      <a:pt x="0" y="332232"/>
                    </a:lnTo>
                    <a:lnTo>
                      <a:pt x="0" y="2655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65100" dist="63500" dir="5400000" sx="97000" sy="97000" algn="t" rotWithShape="0">
                  <a:schemeClr val="accent1">
                    <a:lumMod val="75000"/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7841" tIns="48920" rIns="97841" bIns="48920" rtlCol="0" anchor="ctr">
                <a:noAutofit/>
              </a:bodyPr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8F09E8BE-E0C5-CDC7-12B8-DF4BB7A8F78B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11687541" y="381973"/>
                <a:ext cx="2070554" cy="55092"/>
              </a:xfrm>
              <a:custGeom>
                <a:avLst/>
                <a:gdLst>
                  <a:gd name="connsiteX0" fmla="*/ 0 w 1718310"/>
                  <a:gd name="connsiteY0" fmla="*/ 45720 h 45720"/>
                  <a:gd name="connsiteX1" fmla="*/ 1215390 w 1718310"/>
                  <a:gd name="connsiteY1" fmla="*/ 45720 h 45720"/>
                  <a:gd name="connsiteX2" fmla="*/ 1249680 w 1718310"/>
                  <a:gd name="connsiteY2" fmla="*/ 0 h 45720"/>
                  <a:gd name="connsiteX3" fmla="*/ 1718310 w 1718310"/>
                  <a:gd name="connsiteY3" fmla="*/ 0 h 45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18310" h="45720">
                    <a:moveTo>
                      <a:pt x="0" y="45720"/>
                    </a:moveTo>
                    <a:lnTo>
                      <a:pt x="1215390" y="45720"/>
                    </a:lnTo>
                    <a:lnTo>
                      <a:pt x="1249680" y="0"/>
                    </a:lnTo>
                    <a:lnTo>
                      <a:pt x="1718310" y="0"/>
                    </a:lnTo>
                  </a:path>
                </a:pathLst>
              </a:custGeom>
              <a:noFill/>
              <a:ln w="13589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02317613-4800-A96A-4839-6B0CF21B8399}"/>
                  </a:ext>
                </a:extLst>
              </p:cNvPr>
              <p:cNvCxnSpPr>
                <a:cxnSpLocks/>
              </p:cNvCxnSpPr>
              <p:nvPr>
                <p:custDataLst>
                  <p:tags r:id="rId19"/>
                </p:custDataLst>
              </p:nvPr>
            </p:nvCxnSpPr>
            <p:spPr>
              <a:xfrm>
                <a:off x="11208622" y="297498"/>
                <a:ext cx="1969551" cy="0"/>
              </a:xfrm>
              <a:prstGeom prst="line">
                <a:avLst/>
              </a:prstGeom>
              <a:ln w="6795">
                <a:gradFill flip="none" rotWithShape="1">
                  <a:gsLst>
                    <a:gs pos="0">
                      <a:schemeClr val="accent1">
                        <a:alpha val="30000"/>
                      </a:schemeClr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442BACC7-C861-DB7A-0B55-A0CD84EF4C38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0278938" y="116614"/>
                <a:ext cx="1712454" cy="124873"/>
              </a:xfrm>
              <a:prstGeom prst="parallelogram">
                <a:avLst>
                  <a:gd name="adj" fmla="val 61766"/>
                </a:avLst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alpha val="23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3D072544-02D4-84F4-CE39-3EAF9A9C7DF6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0338926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D66798A0-73C8-CFEE-BE90-D389A4418DD6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0459743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A0858B88-EF22-5EAA-2EA4-9E822E3077A4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0580561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420CDB91-8FBE-117A-B3BD-35E9F6B0AFEA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0701378" y="146916"/>
                <a:ext cx="121663" cy="64270"/>
              </a:xfrm>
              <a:prstGeom prst="parallelogram">
                <a:avLst>
                  <a:gd name="adj" fmla="val 61766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9D3DBE8-26D2-27DB-5FA6-56C237FE641B}"/>
                  </a:ext>
                </a:extLst>
              </p:cNvPr>
              <p:cNvCxnSpPr>
                <a:cxnSpLocks/>
              </p:cNvCxnSpPr>
              <p:nvPr>
                <p:custDataLst>
                  <p:tags r:id="rId25"/>
                </p:custDataLst>
              </p:nvPr>
            </p:nvCxnSpPr>
            <p:spPr>
              <a:xfrm>
                <a:off x="1027893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FC4B78C2-1F7C-1ABF-AC16-FD03C15D79E5}"/>
                  </a:ext>
                </a:extLst>
              </p:cNvPr>
              <p:cNvCxnSpPr>
                <a:cxnSpLocks/>
              </p:cNvCxnSpPr>
              <p:nvPr>
                <p:custDataLst>
                  <p:tags r:id="rId26"/>
                </p:custDataLst>
              </p:nvPr>
            </p:nvCxnSpPr>
            <p:spPr>
              <a:xfrm>
                <a:off x="10701378" y="297498"/>
                <a:ext cx="362452" cy="0"/>
              </a:xfrm>
              <a:prstGeom prst="line">
                <a:avLst/>
              </a:prstGeom>
              <a:ln w="6795">
                <a:solidFill>
                  <a:schemeClr val="accent1">
                    <a:alpha val="5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37FEE112-9641-E260-120A-787D2ABFD21F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0097593" y="5509"/>
                <a:ext cx="1877730" cy="202005"/>
              </a:xfrm>
              <a:custGeom>
                <a:avLst/>
                <a:gdLst>
                  <a:gd name="connsiteX0" fmla="*/ 0 w 1558290"/>
                  <a:gd name="connsiteY0" fmla="*/ 167640 h 167640"/>
                  <a:gd name="connsiteX1" fmla="*/ 110490 w 1558290"/>
                  <a:gd name="connsiteY1" fmla="*/ 0 h 167640"/>
                  <a:gd name="connsiteX2" fmla="*/ 1558290 w 1558290"/>
                  <a:gd name="connsiteY2" fmla="*/ 0 h 167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58290" h="167640">
                    <a:moveTo>
                      <a:pt x="0" y="167640"/>
                    </a:moveTo>
                    <a:lnTo>
                      <a:pt x="110490" y="0"/>
                    </a:lnTo>
                    <a:lnTo>
                      <a:pt x="1558290" y="0"/>
                    </a:lnTo>
                  </a:path>
                </a:pathLst>
              </a:custGeom>
              <a:noFill/>
              <a:ln w="13589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60000">
                      <a:schemeClr val="accent1"/>
                    </a:gs>
                  </a:gsLst>
                  <a:lin ang="5400000" scaled="1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7841" tIns="48920" rIns="97841" bIns="48920" rtlCol="0" anchor="ctr"/>
              <a:lstStyle/>
              <a:p>
                <a:pPr algn="ctr"/>
                <a:endParaRPr lang="zh-CN" altLang="en-US" sz="1926"/>
              </a:p>
            </p:txBody>
          </p:sp>
        </p:grp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B27617B-6935-30EB-7EFB-647A9A13B7FA}"/>
              </a:ext>
            </a:extLst>
          </p:cNvPr>
          <p:cNvSpPr txBox="1"/>
          <p:nvPr/>
        </p:nvSpPr>
        <p:spPr>
          <a:xfrm>
            <a:off x="4212487" y="259228"/>
            <a:ext cx="3767057" cy="3847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5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快看世界体" pitchFamily="2" charset="-122"/>
                <a:ea typeface="快看世界体" pitchFamily="2" charset="-122"/>
              </a:rPr>
              <a:t>推动数字的智能化应用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47BCE38-C745-DE28-F00C-1A61D5999032}"/>
              </a:ext>
            </a:extLst>
          </p:cNvPr>
          <p:cNvGrpSpPr/>
          <p:nvPr/>
        </p:nvGrpSpPr>
        <p:grpSpPr>
          <a:xfrm>
            <a:off x="3448910" y="2402505"/>
            <a:ext cx="7585671" cy="952699"/>
            <a:chOff x="3284925" y="2440978"/>
            <a:chExt cx="7585671" cy="952699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EFBB74B3-F7C8-341E-AF4F-DDEE368E7CE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84925" y="2440978"/>
              <a:ext cx="2291490" cy="419573"/>
              <a:chOff x="3291430" y="2457312"/>
              <a:chExt cx="2291490" cy="419573"/>
            </a:xfrm>
          </p:grpSpPr>
          <p:sp>
            <p:nvSpPr>
              <p:cNvPr id="59" name="矩形: 圆角 58">
                <a:extLst>
                  <a:ext uri="{FF2B5EF4-FFF2-40B4-BE49-F238E27FC236}">
                    <a16:creationId xmlns:a16="http://schemas.microsoft.com/office/drawing/2014/main" id="{45384BC7-1B77-1D24-28AD-911F9C171CBB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3291430" y="2457312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239C011-39A2-2C31-90A6-B81157994DC8}"/>
                  </a:ext>
                </a:extLst>
              </p:cNvPr>
              <p:cNvSpPr txBox="1"/>
              <p:nvPr/>
            </p:nvSpPr>
            <p:spPr>
              <a:xfrm>
                <a:off x="3719030" y="2543988"/>
                <a:ext cx="1436291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咖啡智能机器人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ED0C2A97-DB48-13E7-3114-DD436328FB9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32015" y="2440978"/>
              <a:ext cx="2291490" cy="419573"/>
              <a:chOff x="5775571" y="2476209"/>
              <a:chExt cx="2291490" cy="419573"/>
            </a:xfrm>
          </p:grpSpPr>
          <p:sp>
            <p:nvSpPr>
              <p:cNvPr id="60" name="矩形: 圆角 59">
                <a:extLst>
                  <a:ext uri="{FF2B5EF4-FFF2-40B4-BE49-F238E27FC236}">
                    <a16:creationId xmlns:a16="http://schemas.microsoft.com/office/drawing/2014/main" id="{4DEFE8C3-09A9-399B-A282-F068ECACE47E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5775571" y="2476209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7AAD9CE0-5378-089D-B56E-F3064457A330}"/>
                  </a:ext>
                </a:extLst>
              </p:cNvPr>
              <p:cNvSpPr txBox="1"/>
              <p:nvPr/>
            </p:nvSpPr>
            <p:spPr>
              <a:xfrm>
                <a:off x="6203171" y="2562885"/>
                <a:ext cx="1436291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咖啡条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自动发送</a:t>
                </a:r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id="{F118599D-E079-70D2-8F14-0F158D0A57F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79106" y="2440978"/>
              <a:ext cx="2291490" cy="419573"/>
              <a:chOff x="3380878" y="3138182"/>
              <a:chExt cx="2291490" cy="419573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3A0A1179-2C52-E518-E44E-3A52F7E86342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3380878" y="3138182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511B0C3-83BC-E9CF-897E-40107A5CDC68}"/>
                  </a:ext>
                </a:extLst>
              </p:cNvPr>
              <p:cNvSpPr txBox="1"/>
              <p:nvPr/>
            </p:nvSpPr>
            <p:spPr>
              <a:xfrm>
                <a:off x="3705885" y="3224858"/>
                <a:ext cx="1641475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咖啡合同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自动生成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7055B86B-29E9-5DB7-8A3B-51D74595B88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3284925" y="2974104"/>
              <a:ext cx="2291490" cy="419573"/>
              <a:chOff x="8572600" y="3206502"/>
              <a:chExt cx="2291490" cy="419573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B05F9CC6-43A0-0D54-C184-24956C4D6C2E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8572600" y="3206502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9FF0323-ED77-A3CB-6657-E3D69E0E0198}"/>
                  </a:ext>
                </a:extLst>
              </p:cNvPr>
              <p:cNvSpPr txBox="1"/>
              <p:nvPr/>
            </p:nvSpPr>
            <p:spPr>
              <a:xfrm>
                <a:off x="9102792" y="3293178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暂停到期咖啡</a:t>
                </a:r>
                <a:endPara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031D9129-991E-108E-4869-B76A231EB80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932015" y="2974104"/>
              <a:ext cx="2291490" cy="419573"/>
              <a:chOff x="8499041" y="2448889"/>
              <a:chExt cx="2291490" cy="419573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:a16="http://schemas.microsoft.com/office/drawing/2014/main" id="{B125C4F8-ACF6-AFCB-12BF-4943409D0339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8499041" y="2448889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F792ED0D-4331-DD47-6681-1AF962EF2373}"/>
                  </a:ext>
                </a:extLst>
              </p:cNvPr>
              <p:cNvSpPr txBox="1"/>
              <p:nvPr/>
            </p:nvSpPr>
            <p:spPr>
              <a:xfrm>
                <a:off x="9029233" y="2535565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咖啡自动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补招</a:t>
                </a: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3486E602-436C-65B7-B5BC-10E1E54EE27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79106" y="2974104"/>
              <a:ext cx="2291490" cy="419573"/>
              <a:chOff x="5849130" y="3130747"/>
              <a:chExt cx="2291490" cy="419573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204CFD0B-D267-9393-222B-F93E8717611D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5849130" y="3130747"/>
                <a:ext cx="2291490" cy="419573"/>
              </a:xfrm>
              <a:prstGeom prst="roundRect">
                <a:avLst>
                  <a:gd name="adj" fmla="val 7882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F7D6F763-9292-3419-39D8-7814269C71CC}"/>
                  </a:ext>
                </a:extLst>
              </p:cNvPr>
              <p:cNvSpPr txBox="1"/>
              <p:nvPr/>
            </p:nvSpPr>
            <p:spPr>
              <a:xfrm>
                <a:off x="6276730" y="3217423"/>
                <a:ext cx="1436291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zh-CN" altLang="en-US" sz="16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咖啡治理</a:t>
                </a: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rPr>
                  <a:t>机器人</a:t>
                </a: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F0590CE-020E-A66B-C79F-5C4DBB75D5BE}"/>
              </a:ext>
            </a:extLst>
          </p:cNvPr>
          <p:cNvGrpSpPr/>
          <p:nvPr/>
        </p:nvGrpSpPr>
        <p:grpSpPr>
          <a:xfrm>
            <a:off x="2889348" y="4469069"/>
            <a:ext cx="1091068" cy="1091068"/>
            <a:chOff x="2658474" y="4469069"/>
            <a:chExt cx="1091068" cy="1091068"/>
          </a:xfrm>
        </p:grpSpPr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7742406F-42C7-B1B3-4905-1C4BD0E9E2F3}"/>
                </a:ext>
              </a:extLst>
            </p:cNvPr>
            <p:cNvSpPr/>
            <p:nvPr/>
          </p:nvSpPr>
          <p:spPr>
            <a:xfrm>
              <a:off x="2658474" y="4469069"/>
              <a:ext cx="1091068" cy="1091068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153155F-A433-7411-AE42-F0B99CDC6AA5}"/>
                </a:ext>
              </a:extLst>
            </p:cNvPr>
            <p:cNvSpPr txBox="1"/>
            <p:nvPr/>
          </p:nvSpPr>
          <p:spPr>
            <a:xfrm>
              <a:off x="2778411" y="4891493"/>
              <a:ext cx="851195" cy="246221"/>
            </a:xfrm>
            <a:prstGeom prst="rect">
              <a:avLst/>
            </a:prstGeom>
            <a:noFill/>
          </p:spPr>
          <p:txBody>
            <a:bodyPr vert="horz" wrap="none" lIns="0" tIns="0" rIns="0" bIns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+mj-ea"/>
                  <a:ea typeface="+mj-ea"/>
                </a:rPr>
                <a:t>KFC</a:t>
              </a:r>
              <a:r>
                <a:rPr lang="zh-CN" altLang="en-US" sz="1600">
                  <a:solidFill>
                    <a:schemeClr val="bg1"/>
                  </a:solidFill>
                  <a:latin typeface="+mj-ea"/>
                  <a:ea typeface="+mj-ea"/>
                </a:rPr>
                <a:t>技术</a:t>
              </a:r>
              <a:endParaRPr lang="zh-CN" altLang="en-US" sz="1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769A68FB-666E-96A0-AD5B-DD1ABFAEFFE8}"/>
              </a:ext>
            </a:extLst>
          </p:cNvPr>
          <p:cNvGrpSpPr/>
          <p:nvPr/>
        </p:nvGrpSpPr>
        <p:grpSpPr>
          <a:xfrm>
            <a:off x="1016604" y="4150586"/>
            <a:ext cx="1261110" cy="1728034"/>
            <a:chOff x="993432" y="4071569"/>
            <a:chExt cx="1261110" cy="1728034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E37056E2-3DB3-8952-F3AD-445A349AA9E7}"/>
                </a:ext>
              </a:extLst>
            </p:cNvPr>
            <p:cNvGrpSpPr/>
            <p:nvPr/>
          </p:nvGrpSpPr>
          <p:grpSpPr>
            <a:xfrm>
              <a:off x="993432" y="4071569"/>
              <a:ext cx="1261110" cy="378286"/>
              <a:chOff x="993432" y="4071569"/>
              <a:chExt cx="1261110" cy="378286"/>
            </a:xfrm>
          </p:grpSpPr>
          <p:sp>
            <p:nvSpPr>
              <p:cNvPr id="103" name="矩形: 圆角 102">
                <a:extLst>
                  <a:ext uri="{FF2B5EF4-FFF2-40B4-BE49-F238E27FC236}">
                    <a16:creationId xmlns:a16="http://schemas.microsoft.com/office/drawing/2014/main" id="{26BAA701-791F-8703-81DA-1AE3E4DEE8C6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993432" y="4071569"/>
                <a:ext cx="1261110" cy="378286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8" name="Rectangle 11">
                <a:extLst>
                  <a:ext uri="{FF2B5EF4-FFF2-40B4-BE49-F238E27FC236}">
                    <a16:creationId xmlns:a16="http://schemas.microsoft.com/office/drawing/2014/main" id="{E0312CC3-C95E-7D0F-67FF-983B01AF1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915" y="4152990"/>
                <a:ext cx="718145" cy="2154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0" tIns="0" rIns="0" bIns="0" numCol="1" anchor="ctr" anchorCtr="0" compatLnSpc="1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重复性高</a:t>
                </a:r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126A0236-40E6-E296-0A59-CC6FE4664925}"/>
                </a:ext>
              </a:extLst>
            </p:cNvPr>
            <p:cNvGrpSpPr/>
            <p:nvPr/>
          </p:nvGrpSpPr>
          <p:grpSpPr>
            <a:xfrm>
              <a:off x="993432" y="4746443"/>
              <a:ext cx="1261110" cy="378286"/>
              <a:chOff x="993432" y="4825460"/>
              <a:chExt cx="1261110" cy="378286"/>
            </a:xfrm>
          </p:grpSpPr>
          <p:sp>
            <p:nvSpPr>
              <p:cNvPr id="104" name="矩形: 圆角 103">
                <a:extLst>
                  <a:ext uri="{FF2B5EF4-FFF2-40B4-BE49-F238E27FC236}">
                    <a16:creationId xmlns:a16="http://schemas.microsoft.com/office/drawing/2014/main" id="{09EB0175-E11C-C5E9-6879-4FB127A1EF92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993432" y="4825460"/>
                <a:ext cx="1261110" cy="378286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19" name="Rectangle 11">
                <a:extLst>
                  <a:ext uri="{FF2B5EF4-FFF2-40B4-BE49-F238E27FC236}">
                    <a16:creationId xmlns:a16="http://schemas.microsoft.com/office/drawing/2014/main" id="{6977B6E4-2C79-71DC-BCD2-C130368E69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915" y="4906881"/>
                <a:ext cx="718145" cy="2154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0" tIns="0" rIns="0" bIns="0" numCol="1" anchor="ctr" anchorCtr="0" compatLnSpc="1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枯燥性强</a:t>
                </a:r>
              </a:p>
            </p:txBody>
          </p: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1455D97F-EE49-2F95-2829-36E9913F9D28}"/>
                </a:ext>
              </a:extLst>
            </p:cNvPr>
            <p:cNvGrpSpPr/>
            <p:nvPr/>
          </p:nvGrpSpPr>
          <p:grpSpPr>
            <a:xfrm>
              <a:off x="993432" y="5421317"/>
              <a:ext cx="1261110" cy="378286"/>
              <a:chOff x="993432" y="5579352"/>
              <a:chExt cx="1261110" cy="378286"/>
            </a:xfrm>
          </p:grpSpPr>
          <p:sp>
            <p:nvSpPr>
              <p:cNvPr id="105" name="矩形: 圆角 104">
                <a:extLst>
                  <a:ext uri="{FF2B5EF4-FFF2-40B4-BE49-F238E27FC236}">
                    <a16:creationId xmlns:a16="http://schemas.microsoft.com/office/drawing/2014/main" id="{C3ADE9BD-C7BA-B638-1356-4F42E35B545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993432" y="5579352"/>
                <a:ext cx="1261110" cy="378286"/>
              </a:xfrm>
              <a:prstGeom prst="roundRect">
                <a:avLst>
                  <a:gd name="adj" fmla="val 6595"/>
                </a:avLst>
              </a:prstGeom>
              <a:solidFill>
                <a:schemeClr val="bg1"/>
              </a:solidFill>
              <a:ln w="3175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 sz="1350"/>
              </a:p>
            </p:txBody>
          </p:sp>
          <p:sp>
            <p:nvSpPr>
              <p:cNvPr id="20" name="Rectangle 11">
                <a:extLst>
                  <a:ext uri="{FF2B5EF4-FFF2-40B4-BE49-F238E27FC236}">
                    <a16:creationId xmlns:a16="http://schemas.microsoft.com/office/drawing/2014/main" id="{CDF44FD5-9D36-D006-9C8F-DCECFC18F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915" y="5660773"/>
                <a:ext cx="718145" cy="2154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0" tIns="0" rIns="0" bIns="0" numCol="1" anchor="ctr" anchorCtr="0" compatLnSpc="1">
                <a:spAutoFit/>
              </a:bodyPr>
              <a:lstStyle/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</a:rPr>
                  <a:t>工作量大</a:t>
                </a:r>
              </a:p>
            </p:txBody>
          </p:sp>
        </p:grp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8719A85E-868C-5148-5103-28DA419B0281}"/>
              </a:ext>
            </a:extLst>
          </p:cNvPr>
          <p:cNvGrpSpPr/>
          <p:nvPr/>
        </p:nvGrpSpPr>
        <p:grpSpPr>
          <a:xfrm>
            <a:off x="4592052" y="4071569"/>
            <a:ext cx="6442529" cy="1886069"/>
            <a:chOff x="4600631" y="4071569"/>
            <a:chExt cx="6442529" cy="1886069"/>
          </a:xfrm>
        </p:grpSpPr>
        <p:sp>
          <p:nvSpPr>
            <p:cNvPr id="102" name="矩形: 圆角 101">
              <a:extLst>
                <a:ext uri="{FF2B5EF4-FFF2-40B4-BE49-F238E27FC236}">
                  <a16:creationId xmlns:a16="http://schemas.microsoft.com/office/drawing/2014/main" id="{C6885898-116A-4481-5A97-03A3127D7F1B}"/>
                </a:ext>
              </a:extLst>
            </p:cNvPr>
            <p:cNvSpPr/>
            <p:nvPr/>
          </p:nvSpPr>
          <p:spPr>
            <a:xfrm>
              <a:off x="4600631" y="4071569"/>
              <a:ext cx="6442529" cy="1886069"/>
            </a:xfrm>
            <a:prstGeom prst="roundRect">
              <a:avLst>
                <a:gd name="adj" fmla="val 1757"/>
              </a:avLst>
            </a:prstGeom>
            <a:solidFill>
              <a:schemeClr val="bg1"/>
            </a:solidFill>
            <a:ln w="3175"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330B639D-D6A4-3B7E-3CD7-23FAD67B45F8}"/>
                </a:ext>
              </a:extLst>
            </p:cNvPr>
            <p:cNvSpPr txBox="1"/>
            <p:nvPr/>
          </p:nvSpPr>
          <p:spPr>
            <a:xfrm>
              <a:off x="5018715" y="5468700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ea typeface="+mn-ea"/>
                </a:rPr>
                <a:t>节省基层约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042D1A04-5E95-3946-4F19-4A18D55B4FBE}"/>
                </a:ext>
              </a:extLst>
            </p:cNvPr>
            <p:cNvSpPr txBox="1"/>
            <p:nvPr/>
          </p:nvSpPr>
          <p:spPr>
            <a:xfrm>
              <a:off x="5018715" y="5123996"/>
              <a:ext cx="141064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j-lt"/>
                  <a:ea typeface="+mj-ea"/>
                </a:rPr>
                <a:t>0000</a:t>
              </a:r>
              <a:r>
                <a:rPr lang="zh-CN" altLang="en-US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n-ea"/>
                  <a:ea typeface="+mn-ea"/>
                </a:rPr>
                <a:t>小时工时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  <a:ea typeface="+mn-ea"/>
              </a:endParaRPr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E35540AB-ED26-3BD6-F0AB-1DBCF429FE55}"/>
                </a:ext>
              </a:extLst>
            </p:cNvPr>
            <p:cNvSpPr txBox="1"/>
            <p:nvPr/>
          </p:nvSpPr>
          <p:spPr>
            <a:xfrm>
              <a:off x="6760084" y="468976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ea typeface="+mn-ea"/>
                </a:rPr>
                <a:t>时长压缩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2360592F-BF8D-E7C2-F2E8-DCB4B2BDDE58}"/>
                </a:ext>
              </a:extLst>
            </p:cNvPr>
            <p:cNvSpPr txBox="1"/>
            <p:nvPr/>
          </p:nvSpPr>
          <p:spPr>
            <a:xfrm>
              <a:off x="6760084" y="4345062"/>
              <a:ext cx="49212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j-lt"/>
                  <a:ea typeface="+mn-ea"/>
                </a:rPr>
                <a:t>00</a:t>
              </a:r>
              <a:r>
                <a:rPr lang="en-US" altLang="zh-CN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n-ea"/>
                  <a:ea typeface="+mn-ea"/>
                </a:rPr>
                <a:t>%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  <a:ea typeface="+mn-ea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16615009-CD98-D0FC-11DD-F698C6E7A0CA}"/>
                </a:ext>
              </a:extLst>
            </p:cNvPr>
            <p:cNvSpPr txBox="1"/>
            <p:nvPr/>
          </p:nvSpPr>
          <p:spPr>
            <a:xfrm>
              <a:off x="8059028" y="4689766"/>
              <a:ext cx="718145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ea typeface="+mn-ea"/>
                </a:rPr>
                <a:t>效率提升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:a16="http://schemas.microsoft.com/office/drawing/2014/main" id="{B34B01AC-B4F5-4D8A-DCAB-8C465CEDDC1C}"/>
                </a:ext>
              </a:extLst>
            </p:cNvPr>
            <p:cNvSpPr txBox="1"/>
            <p:nvPr/>
          </p:nvSpPr>
          <p:spPr>
            <a:xfrm>
              <a:off x="8059028" y="4345062"/>
              <a:ext cx="35266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j-lt"/>
                  <a:ea typeface="+mn-ea"/>
                </a:rPr>
                <a:t>0</a:t>
              </a:r>
              <a:r>
                <a:rPr lang="zh-CN" altLang="en-US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n-ea"/>
                  <a:ea typeface="+mn-ea"/>
                </a:rPr>
                <a:t>倍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  <a:ea typeface="+mn-ea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7C2A539F-23CA-7C1E-CDE7-7F45536F1370}"/>
                </a:ext>
              </a:extLst>
            </p:cNvPr>
            <p:cNvSpPr txBox="1"/>
            <p:nvPr/>
          </p:nvSpPr>
          <p:spPr>
            <a:xfrm>
              <a:off x="5018715" y="4689766"/>
              <a:ext cx="1256754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ea typeface="+mn-ea"/>
                </a:rPr>
                <a:t>单次可批量处理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8C73A89-8DCB-12D1-DC1F-579CEB1E49E2}"/>
                </a:ext>
              </a:extLst>
            </p:cNvPr>
            <p:cNvSpPr txBox="1"/>
            <p:nvPr/>
          </p:nvSpPr>
          <p:spPr>
            <a:xfrm>
              <a:off x="5018715" y="4345062"/>
              <a:ext cx="1051570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j-ea"/>
                  <a:ea typeface="+mj-ea"/>
                </a:rPr>
                <a:t>无数</a:t>
              </a:r>
              <a:r>
                <a:rPr lang="zh-CN" altLang="en-US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n-ea"/>
                  <a:ea typeface="+mn-ea"/>
                </a:rPr>
                <a:t>条问题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  <a:ea typeface="+mn-ea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259555A5-6A52-E0C2-9494-F54CAE29FFC0}"/>
                </a:ext>
              </a:extLst>
            </p:cNvPr>
            <p:cNvSpPr txBox="1"/>
            <p:nvPr/>
          </p:nvSpPr>
          <p:spPr>
            <a:xfrm>
              <a:off x="6763291" y="5468700"/>
              <a:ext cx="2872581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ea"/>
                  <a:ea typeface="+mn-ea"/>
                </a:rPr>
                <a:t>仅公变采集补招功能相关程序已执行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ea typeface="+mn-ea"/>
              </a:endParaRP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93880310-DFF6-5668-5B2E-98B334ACF2FF}"/>
                </a:ext>
              </a:extLst>
            </p:cNvPr>
            <p:cNvSpPr txBox="1"/>
            <p:nvPr/>
          </p:nvSpPr>
          <p:spPr>
            <a:xfrm>
              <a:off x="6763291" y="5123996"/>
              <a:ext cx="711733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en-US" altLang="zh-CN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j-lt"/>
                  <a:ea typeface="+mj-ea"/>
                </a:rPr>
                <a:t>0</a:t>
              </a:r>
              <a:r>
                <a:rPr lang="zh-CN" altLang="en-US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effectLst/>
                  <a:latin typeface="+mn-ea"/>
                  <a:ea typeface="+mn-ea"/>
                </a:rPr>
                <a:t>万余次</a:t>
              </a:r>
              <a:endParaRPr lang="en-US" altLang="zh-CN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  <a:ea typeface="+mn-ea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6BADCB6-BB4C-F1F3-D6D8-F4E7569E0AF0}"/>
                </a:ext>
              </a:extLst>
            </p:cNvPr>
            <p:cNvSpPr txBox="1"/>
            <p:nvPr/>
          </p:nvSpPr>
          <p:spPr>
            <a:xfrm>
              <a:off x="9357972" y="4689766"/>
              <a:ext cx="897682" cy="2154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工作频率由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61434BE5-5697-85AA-00CF-BF98B1D602C5}"/>
                </a:ext>
              </a:extLst>
            </p:cNvPr>
            <p:cNvSpPr txBox="1"/>
            <p:nvPr/>
          </p:nvSpPr>
          <p:spPr>
            <a:xfrm>
              <a:off x="10112113" y="4345062"/>
              <a:ext cx="51296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每日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893C266E-4EF5-C395-1566-F08E5369CF59}"/>
                </a:ext>
              </a:extLst>
            </p:cNvPr>
            <p:cNvSpPr txBox="1"/>
            <p:nvPr/>
          </p:nvSpPr>
          <p:spPr>
            <a:xfrm>
              <a:off x="9357972" y="4345062"/>
              <a:ext cx="512962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algn="ctr"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00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+mj-ea"/>
                  <a:ea typeface="+mj-ea"/>
                </a:rPr>
                <a:t>每周</a:t>
              </a:r>
              <a:endPara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endParaRPr>
            </a:p>
          </p:txBody>
        </p:sp>
        <p:sp>
          <p:nvSpPr>
            <p:cNvPr id="91" name="等腰三角形 90">
              <a:extLst>
                <a:ext uri="{FF2B5EF4-FFF2-40B4-BE49-F238E27FC236}">
                  <a16:creationId xmlns:a16="http://schemas.microsoft.com/office/drawing/2014/main" id="{182D927E-3BD2-8566-A8C5-0FF2FBA43251}"/>
                </a:ext>
              </a:extLst>
            </p:cNvPr>
            <p:cNvSpPr/>
            <p:nvPr/>
          </p:nvSpPr>
          <p:spPr>
            <a:xfrm rot="5400000">
              <a:off x="9927278" y="4436268"/>
              <a:ext cx="145422" cy="125364"/>
            </a:xfrm>
            <a:prstGeom prst="triangl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箭头: V 形 111">
            <a:extLst>
              <a:ext uri="{FF2B5EF4-FFF2-40B4-BE49-F238E27FC236}">
                <a16:creationId xmlns:a16="http://schemas.microsoft.com/office/drawing/2014/main" id="{ED2C12CB-6415-3E9B-F4A5-8D5ABB52DF4D}"/>
              </a:ext>
            </a:extLst>
          </p:cNvPr>
          <p:cNvSpPr>
            <a:spLocks/>
          </p:cNvSpPr>
          <p:nvPr/>
        </p:nvSpPr>
        <p:spPr>
          <a:xfrm>
            <a:off x="2429912" y="4196428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3" name="箭头: V 形 112">
            <a:extLst>
              <a:ext uri="{FF2B5EF4-FFF2-40B4-BE49-F238E27FC236}">
                <a16:creationId xmlns:a16="http://schemas.microsoft.com/office/drawing/2014/main" id="{E9473750-239C-4593-05A9-0446B375051A}"/>
              </a:ext>
            </a:extLst>
          </p:cNvPr>
          <p:cNvSpPr>
            <a:spLocks/>
          </p:cNvSpPr>
          <p:nvPr/>
        </p:nvSpPr>
        <p:spPr>
          <a:xfrm>
            <a:off x="4084489" y="4196428"/>
            <a:ext cx="307238" cy="1636351"/>
          </a:xfrm>
          <a:prstGeom prst="chevron">
            <a:avLst/>
          </a:prstGeom>
          <a:solidFill>
            <a:schemeClr val="bg1"/>
          </a:solidFill>
          <a:ln w="3175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0"/>
            </a:gradFill>
          </a:ln>
          <a:effectLst>
            <a:outerShdw blurRad="101600" dist="50800" dir="5400000" algn="t" rotWithShape="0">
              <a:schemeClr val="accent1">
                <a:lumMod val="7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梯形 115">
            <a:extLst>
              <a:ext uri="{FF2B5EF4-FFF2-40B4-BE49-F238E27FC236}">
                <a16:creationId xmlns:a16="http://schemas.microsoft.com/office/drawing/2014/main" id="{93C35154-D440-EDCC-5C4D-AD608A825518}"/>
              </a:ext>
            </a:extLst>
          </p:cNvPr>
          <p:cNvSpPr>
            <a:spLocks/>
          </p:cNvSpPr>
          <p:nvPr/>
        </p:nvSpPr>
        <p:spPr>
          <a:xfrm>
            <a:off x="756100" y="2870200"/>
            <a:ext cx="2112790" cy="316431"/>
          </a:xfrm>
          <a:prstGeom prst="trapezoid">
            <a:avLst>
              <a:gd name="adj" fmla="val 78457"/>
            </a:avLst>
          </a:prstGeom>
          <a:solidFill>
            <a:schemeClr val="bg1"/>
          </a:solidFill>
          <a:ln w="3175">
            <a:gradFill>
              <a:gsLst>
                <a:gs pos="9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88900" dist="50800" dir="5400000" algn="t" rotWithShape="0">
              <a:schemeClr val="accent1">
                <a:lumMod val="75000"/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B459C01-269D-07D6-FB47-819E627B4495}"/>
              </a:ext>
            </a:extLst>
          </p:cNvPr>
          <p:cNvSpPr txBox="1"/>
          <p:nvPr/>
        </p:nvSpPr>
        <p:spPr>
          <a:xfrm>
            <a:off x="1023818" y="2514301"/>
            <a:ext cx="1577355" cy="61555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应用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一项</a:t>
            </a:r>
            <a:endParaRPr lang="en-US" altLang="zh-CN" sz="200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  <a:p>
            <a:pPr algn="ctr"/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试点</a:t>
            </a:r>
            <a:r>
              <a:rPr lang="en-US" altLang="zh-CN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KFC</a:t>
            </a:r>
            <a:r>
              <a:rPr lang="zh-CN" altLang="en-US" sz="20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应用</a:t>
            </a:r>
            <a:endParaRPr lang="zh-CN" altLang="en-US" sz="20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371753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2c0d6811-504b-4d76-bdfb-27f4e9cc3a41&quot;,&quot;Name&quot;:&quot;常用&quot;,&quot;Kind&quot;:1,&quot;OldGuidesSetting&quot;:{&quot;HeaderHeight&quot;:13.0,&quot;FooterHeight&quot;:5.0,&quot;SideMargin&quot;:5.5,&quot;TopMargin&quot;:0.0,&quot;BottomMargin&quot;:0.0,&quot;IntervalMargin&quot;:5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7.22394"/>
  <p:tag name="RWIDTH" val="27.2239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7.22394"/>
  <p:tag name="RWIDTH" val="27.2239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7.22394"/>
  <p:tag name="RWIDTH" val="27.2239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7.22394"/>
  <p:tag name="RWIDTH" val="27.2239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7.22394"/>
  <p:tag name="RWIDTH" val="27.2239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8.90882"/>
  <p:tag name="RWIDTH" val="28.90882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8.90882"/>
  <p:tag name="RWIDTH" val="28.90882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8.90882"/>
  <p:tag name="RWIDTH" val="28.9088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HEIGHT" val="28.90882"/>
  <p:tag name="RWIDTH" val="28.9088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SHADOWSIZE" val="10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26.16"/>
  <p:tag name="WIDTH" val="219"/>
  <p:tag name="LEFT" val="626.4512"/>
  <p:tag name="TOP" val="31.1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3.6"/>
  <p:tag name="WIDTH" val="135.3"/>
  <p:tag name="LEFT" val="735.1461"/>
  <p:tag name="TOP" val="56.08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128.7"/>
  <p:tag name="LEFT" val="703.8513"/>
  <p:tag name="TOP" val="50.5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8.159842"/>
  <p:tag name="WIDTH" val="111.9"/>
  <p:tag name="LEFT" val="643.1013"/>
  <p:tag name="TOP" val="38.7401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54.9159"/>
  <p:tag name="TOP" val="40.7202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62.8107"/>
  <p:tag name="TOP" val="40.72024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70.7055"/>
  <p:tag name="TOP" val="40.7202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43.1013"/>
  <p:tag name="TOP" val="50.5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199685"/>
  <p:tag name="WIDTH" val="7.95"/>
  <p:tag name="LEFT" val="647.0211"/>
  <p:tag name="TOP" val="40.72024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FTEDGE" val="0"/>
  <p:tag name="SHAPEGLOW" val="0"/>
  <p:tag name="SHAPEREFLECTION" val="-2.147484E+09"/>
  <p:tag name="LINEWEIGHT" val="0.5"/>
  <p:tag name="HEIGHT" val="0"/>
  <p:tag name="WIDTH" val="23.68441"/>
  <p:tag name="LEFT" val="670.7055"/>
  <p:tag name="TOP" val="50.5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1"/>
  <p:tag name="HEIGHT" val="13.2"/>
  <p:tag name="WIDTH" val="122.7"/>
  <p:tag name="LEFT" val="631.2513"/>
  <p:tag name="TOP" val="31.4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.619207"/>
  <p:tag name="SHADOWSIZE" val="10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4.02"/>
  <p:tag name="WIDTH" val="188.7992"/>
  <p:tag name="LEFT" val="385.6003"/>
  <p:tag name="TOP" val="65.98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HEIGHT" val="38.88"/>
  <p:tag name="WIDTH" val="302.4"/>
  <p:tag name="LEFT" val="328.7999"/>
  <p:tag name="TOP" val="31.1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TGLOW" val="0"/>
  <p:tag name="TEXTREFLECTION" val="0"/>
  <p:tag name="LINERULEAFTER" val="0"/>
  <p:tag name="MARGINBOTTOM" val="3.6"/>
  <p:tag name="MARGINRIGHT" val="7.2"/>
  <p:tag name="MARGINLEFT" val="7.2"/>
  <p:tag name="MARGINTOP" val="3.6"/>
  <p:tag name="FONTSIZE" val="18"/>
  <p:tag name="SOFTEDGE" val="0"/>
  <p:tag name="SHAPEGLOW" val="0"/>
  <p:tag name="SHAPEREFLECTION" val="-2.147484E+09"/>
  <p:tag name="LINEWEIGHT" val="0.75"/>
  <p:tag name="HEIGHT" val="21.25606"/>
  <p:tag name="WIDTH" val="280.5"/>
  <p:tag name="LEFT" val="339.7499"/>
  <p:tag name="TOP" val="48.1092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  <p:tag name="ADJUSTMENTS" val="2.417618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6"/>
  <p:tag name="ADJUSTMENTS" val="2.417614"/>
</p:tagLst>
</file>

<file path=ppt/theme/theme1.xml><?xml version="1.0" encoding="utf-8"?>
<a:theme xmlns:a="http://schemas.openxmlformats.org/drawingml/2006/main" name="51PPT模板网">
  <a:themeElements>
    <a:clrScheme name="浅色科技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B43BD"/>
      </a:accent1>
      <a:accent2>
        <a:srgbClr val="2A75EA"/>
      </a:accent2>
      <a:accent3>
        <a:srgbClr val="C2DFF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百搭4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 algn="l"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主题1" id="{72A6D560-A68F-42CD-A273-82578D8CFB19}" vid="{09BF2F4D-4840-4AD0-9BC8-1AE30706ED53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1222</TotalTime>
  <Words>962</Words>
  <Application>Microsoft Office PowerPoint</Application>
  <PresentationFormat>宽屏</PresentationFormat>
  <Paragraphs>238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HarmonyOS Sans SC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快看世界体</vt:lpstr>
      <vt:lpstr>思源黑体 CN Bold</vt:lpstr>
      <vt:lpstr>思源黑体 CN Light</vt:lpstr>
      <vt:lpstr>Arial</vt:lpstr>
      <vt:lpstr>Bahnschrift SemiBold</vt:lpstr>
      <vt:lpstr>Bahnschrift SemiLight</vt:lpstr>
      <vt:lpstr>Calibri</vt:lpstr>
      <vt:lpstr>Segoe UI Light</vt:lpstr>
      <vt:lpstr>51PPT模板网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让数据动起来智能化示范工作汇报ppt模板</dc:title>
  <dc:creator>咖啡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19</cp:revision>
  <dcterms:created xsi:type="dcterms:W3CDTF">2023-05-05T09:38:17Z</dcterms:created>
  <dcterms:modified xsi:type="dcterms:W3CDTF">2023-08-21T02:23:18Z</dcterms:modified>
</cp:coreProperties>
</file>