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7" r:id="rId2"/>
    <p:sldId id="258" r:id="rId3"/>
    <p:sldId id="274" r:id="rId4"/>
    <p:sldId id="259" r:id="rId5"/>
    <p:sldId id="260" r:id="rId6"/>
    <p:sldId id="261" r:id="rId7"/>
    <p:sldId id="273" r:id="rId8"/>
    <p:sldId id="262" r:id="rId9"/>
    <p:sldId id="263" r:id="rId10"/>
    <p:sldId id="275" r:id="rId11"/>
    <p:sldId id="264" r:id="rId12"/>
    <p:sldId id="265" r:id="rId13"/>
    <p:sldId id="266" r:id="rId14"/>
    <p:sldId id="267" r:id="rId15"/>
    <p:sldId id="268" r:id="rId16"/>
    <p:sldId id="276" r:id="rId17"/>
    <p:sldId id="200757849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90FD"/>
    <a:srgbClr val="3D72C1"/>
    <a:srgbClr val="D62627"/>
    <a:srgbClr val="F9BC5A"/>
    <a:srgbClr val="21262A"/>
    <a:srgbClr val="73EBC8"/>
    <a:srgbClr val="34D6C2"/>
    <a:srgbClr val="F47D9B"/>
    <a:srgbClr val="43CEF8"/>
    <a:srgbClr val="39A4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97" autoAdjust="0"/>
    <p:restoredTop sz="96115" autoAdjust="0"/>
  </p:normalViewPr>
  <p:slideViewPr>
    <p:cSldViewPr snapToGrid="0" showGuides="1">
      <p:cViewPr>
        <p:scale>
          <a:sx n="50" d="100"/>
          <a:sy n="50" d="100"/>
        </p:scale>
        <p:origin x="2016" y="11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114" d="100"/>
          <a:sy n="114" d="100"/>
        </p:scale>
        <p:origin x="401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201AD86-87C1-F34F-A570-94653B2133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983CAC2-274D-AA49-9273-0BB99AAEE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D4BB7-ADC9-E64E-AAAA-DB1E10F7C241}" type="datetimeFigureOut">
              <a:rPr kumimoji="1" lang="zh-CN" altLang="en-US" smtClean="0">
                <a:latin typeface="OPPOSans R" panose="00020600040101010101" pitchFamily="18" charset="-122"/>
                <a:ea typeface="OPPOSans R" panose="00020600040101010101" pitchFamily="18" charset="-122"/>
              </a:rPr>
              <a:t>2023/8/21</a:t>
            </a:fld>
            <a:endParaRPr kumimoji="1"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5DFFCAF-3164-5B4A-A7AA-1F95C1C8088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173253-261F-124A-8FD0-6B2BCD6EBC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D9CB6-B921-3743-B681-02986F8A8226}" type="slidenum">
              <a:rPr kumimoji="1" lang="zh-CN" altLang="en-US" smtClean="0">
                <a:latin typeface="OPPOSans R" panose="00020600040101010101" pitchFamily="18" charset="-122"/>
                <a:ea typeface="OPPOSans R" panose="00020600040101010101" pitchFamily="18" charset="-122"/>
              </a:rPr>
              <a:t>‹#›</a:t>
            </a:fld>
            <a:endParaRPr kumimoji="1"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7726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7BB30C6B-F34A-4F02-BACE-D18C28E3B70A}" type="datetimeFigureOut">
              <a:rPr lang="zh-CN" altLang="en-US" smtClean="0"/>
              <a:pPr/>
              <a:t>2023/8/21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175DD2B1-1A58-4FDB-AD54-64407EF7A1E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E8A618A-A445-5889-953E-9383A4DAF82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A7CDFE">
                  <a:alpha val="70000"/>
                </a:srgbClr>
              </a:gs>
              <a:gs pos="67000">
                <a:srgbClr val="A7CDFE">
                  <a:alpha val="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86924C6-9513-D84E-0B32-3B219699836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A7CDFE"/>
              </a:gs>
              <a:gs pos="37000">
                <a:srgbClr val="A7CDFE">
                  <a:alpha val="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火车从远处驶来&#10;&#10;中度可信度描述已自动生成">
            <a:extLst>
              <a:ext uri="{FF2B5EF4-FFF2-40B4-BE49-F238E27FC236}">
                <a16:creationId xmlns:a16="http://schemas.microsoft.com/office/drawing/2014/main" id="{B1A196F2-09CA-7C2A-C03C-A89AA9E56A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8992"/>
          <a:stretch/>
        </p:blipFill>
        <p:spPr>
          <a:xfrm>
            <a:off x="0" y="0"/>
            <a:ext cx="12192000" cy="5268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04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E8A618A-A445-5889-953E-9383A4DAF82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A7CDFE">
                  <a:alpha val="70000"/>
                </a:srgbClr>
              </a:gs>
              <a:gs pos="67000">
                <a:srgbClr val="A7CDFE">
                  <a:alpha val="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86924C6-9513-D84E-0B32-3B219699836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A7CDFE"/>
              </a:gs>
              <a:gs pos="37000">
                <a:srgbClr val="A7CDFE">
                  <a:alpha val="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火车从远处驶来&#10;&#10;中度可信度描述已自动生成">
            <a:extLst>
              <a:ext uri="{FF2B5EF4-FFF2-40B4-BE49-F238E27FC236}">
                <a16:creationId xmlns:a16="http://schemas.microsoft.com/office/drawing/2014/main" id="{B1A196F2-09CA-7C2A-C03C-A89AA9E56A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8992"/>
          <a:stretch/>
        </p:blipFill>
        <p:spPr>
          <a:xfrm>
            <a:off x="0" y="0"/>
            <a:ext cx="12192000" cy="5268686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597084FD-1C42-D7CE-150C-991778B43F03}"/>
              </a:ext>
            </a:extLst>
          </p:cNvPr>
          <p:cNvGrpSpPr/>
          <p:nvPr userDrawn="1"/>
        </p:nvGrpSpPr>
        <p:grpSpPr>
          <a:xfrm>
            <a:off x="0" y="6085840"/>
            <a:ext cx="12192000" cy="772160"/>
            <a:chOff x="0" y="6085840"/>
            <a:chExt cx="12192000" cy="772160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23D12F0A-8B98-74B3-B6AE-3F7CF40AB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6085840"/>
              <a:ext cx="12191999" cy="772160"/>
            </a:xfrm>
            <a:custGeom>
              <a:avLst/>
              <a:gdLst>
                <a:gd name="T0" fmla="*/ 3368 w 3368"/>
                <a:gd name="T1" fmla="*/ 110 h 708"/>
                <a:gd name="T2" fmla="*/ 1095 w 3368"/>
                <a:gd name="T3" fmla="*/ 486 h 708"/>
                <a:gd name="T4" fmla="*/ 0 w 3368"/>
                <a:gd name="T5" fmla="*/ 167 h 708"/>
                <a:gd name="T6" fmla="*/ 0 w 3368"/>
                <a:gd name="T7" fmla="*/ 708 h 708"/>
                <a:gd name="T8" fmla="*/ 3368 w 3368"/>
                <a:gd name="T9" fmla="*/ 708 h 708"/>
                <a:gd name="T10" fmla="*/ 3368 w 3368"/>
                <a:gd name="T11" fmla="*/ 110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68" h="708">
                  <a:moveTo>
                    <a:pt x="3368" y="110"/>
                  </a:moveTo>
                  <a:cubicBezTo>
                    <a:pt x="2460" y="0"/>
                    <a:pt x="1901" y="456"/>
                    <a:pt x="1095" y="486"/>
                  </a:cubicBezTo>
                  <a:cubicBezTo>
                    <a:pt x="638" y="503"/>
                    <a:pt x="258" y="332"/>
                    <a:pt x="0" y="167"/>
                  </a:cubicBezTo>
                  <a:cubicBezTo>
                    <a:pt x="0" y="708"/>
                    <a:pt x="0" y="708"/>
                    <a:pt x="0" y="708"/>
                  </a:cubicBezTo>
                  <a:cubicBezTo>
                    <a:pt x="3368" y="708"/>
                    <a:pt x="3368" y="708"/>
                    <a:pt x="3368" y="708"/>
                  </a:cubicBezTo>
                  <a:lnTo>
                    <a:pt x="3368" y="110"/>
                  </a:lnTo>
                  <a:close/>
                </a:path>
              </a:pathLst>
            </a:custGeom>
            <a:gradFill flip="none" rotWithShape="1">
              <a:gsLst>
                <a:gs pos="2000">
                  <a:schemeClr val="accent1">
                    <a:lumMod val="40000"/>
                    <a:lumOff val="60000"/>
                    <a:alpha val="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sym typeface="OPPOSans M" panose="00020600040101010101" pitchFamily="18" charset="-122"/>
              </a:endParaRPr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20E5AFF6-DFDD-1F8A-F398-C4EB2381F5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" y="6244464"/>
              <a:ext cx="12191999" cy="613536"/>
            </a:xfrm>
            <a:custGeom>
              <a:avLst/>
              <a:gdLst>
                <a:gd name="T0" fmla="*/ 3368 w 3368"/>
                <a:gd name="T1" fmla="*/ 175 h 562"/>
                <a:gd name="T2" fmla="*/ 3259 w 3368"/>
                <a:gd name="T3" fmla="*/ 153 h 562"/>
                <a:gd name="T4" fmla="*/ 1184 w 3368"/>
                <a:gd name="T5" fmla="*/ 373 h 562"/>
                <a:gd name="T6" fmla="*/ 0 w 3368"/>
                <a:gd name="T7" fmla="*/ 252 h 562"/>
                <a:gd name="T8" fmla="*/ 0 w 3368"/>
                <a:gd name="T9" fmla="*/ 562 h 562"/>
                <a:gd name="T10" fmla="*/ 3368 w 3368"/>
                <a:gd name="T11" fmla="*/ 562 h 562"/>
                <a:gd name="T12" fmla="*/ 3368 w 3368"/>
                <a:gd name="T13" fmla="*/ 175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8" h="562">
                  <a:moveTo>
                    <a:pt x="3368" y="175"/>
                  </a:moveTo>
                  <a:cubicBezTo>
                    <a:pt x="3333" y="167"/>
                    <a:pt x="3297" y="160"/>
                    <a:pt x="3259" y="153"/>
                  </a:cubicBezTo>
                  <a:cubicBezTo>
                    <a:pt x="2358" y="0"/>
                    <a:pt x="2054" y="312"/>
                    <a:pt x="1184" y="373"/>
                  </a:cubicBezTo>
                  <a:cubicBezTo>
                    <a:pt x="671" y="409"/>
                    <a:pt x="255" y="326"/>
                    <a:pt x="0" y="252"/>
                  </a:cubicBezTo>
                  <a:cubicBezTo>
                    <a:pt x="0" y="562"/>
                    <a:pt x="0" y="562"/>
                    <a:pt x="0" y="562"/>
                  </a:cubicBezTo>
                  <a:cubicBezTo>
                    <a:pt x="3368" y="562"/>
                    <a:pt x="3368" y="562"/>
                    <a:pt x="3368" y="562"/>
                  </a:cubicBezTo>
                  <a:lnTo>
                    <a:pt x="3368" y="175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M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7167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6512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-上">
            <a:extLst>
              <a:ext uri="{FF2B5EF4-FFF2-40B4-BE49-F238E27FC236}">
                <a16:creationId xmlns:a16="http://schemas.microsoft.com/office/drawing/2014/main" id="{AC738ABD-26F1-F1E5-E0B1-399F911082AF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页面-下">
            <a:extLst>
              <a:ext uri="{FF2B5EF4-FFF2-40B4-BE49-F238E27FC236}">
                <a16:creationId xmlns:a16="http://schemas.microsoft.com/office/drawing/2014/main" id="{C6C4A2CF-9247-F200-1ECF-270458EEC87F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91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32" userDrawn="1">
          <p15:clr>
            <a:srgbClr val="F26B43"/>
          </p15:clr>
        </p15:guide>
        <p15:guide id="4" pos="7240" userDrawn="1">
          <p15:clr>
            <a:srgbClr val="F26B43"/>
          </p15:clr>
        </p15:guide>
        <p15:guide id="5" orient="horz" pos="344" userDrawn="1">
          <p15:clr>
            <a:srgbClr val="F26B43"/>
          </p15:clr>
        </p15:guide>
        <p15:guide id="6" orient="horz" pos="3968" userDrawn="1">
          <p15:clr>
            <a:srgbClr val="F26B43"/>
          </p15:clr>
        </p15:guide>
        <p15:guide id="7" pos="211" userDrawn="1">
          <p15:clr>
            <a:srgbClr val="F26B43"/>
          </p15:clr>
        </p15:guide>
        <p15:guide id="8" pos="746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8.jpeg"/><Relationship Id="rId7" Type="http://schemas.openxmlformats.org/officeDocument/2006/relationships/image" Target="../media/image1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8" descr="查看图片">
            <a:extLst>
              <a:ext uri="{FF2B5EF4-FFF2-40B4-BE49-F238E27FC236}">
                <a16:creationId xmlns:a16="http://schemas.microsoft.com/office/drawing/2014/main" id="{1724E298-AD17-533A-45B4-381A8C44B6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" y="1"/>
            <a:ext cx="1219200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 descr="飞机在飞行&#10;&#10;描述已自动生成">
            <a:extLst>
              <a:ext uri="{FF2B5EF4-FFF2-40B4-BE49-F238E27FC236}">
                <a16:creationId xmlns:a16="http://schemas.microsoft.com/office/drawing/2014/main" id="{FA17B228-39CD-7923-F3F2-E904DBC948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E7CF14E8-043C-74A3-4A2F-F477DEBD32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0000">
                <a:schemeClr val="accent1"/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4" descr="查看图片">
            <a:extLst>
              <a:ext uri="{FF2B5EF4-FFF2-40B4-BE49-F238E27FC236}">
                <a16:creationId xmlns:a16="http://schemas.microsoft.com/office/drawing/2014/main" id="{94637112-9C43-5CA2-E6B5-7B3DCEA4EC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9340523" y="3429000"/>
            <a:ext cx="6191250" cy="458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查看图片">
            <a:extLst>
              <a:ext uri="{FF2B5EF4-FFF2-40B4-BE49-F238E27FC236}">
                <a16:creationId xmlns:a16="http://schemas.microsoft.com/office/drawing/2014/main" id="{9A9600E2-7093-7BD9-A325-F06AB30017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alphaModFix amt="4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71683" y="3702982"/>
            <a:ext cx="6191250" cy="458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11" descr="图片包含 游戏机&#10;&#10;描述已自动生成">
            <a:extLst>
              <a:ext uri="{FF2B5EF4-FFF2-40B4-BE49-F238E27FC236}">
                <a16:creationId xmlns:a16="http://schemas.microsoft.com/office/drawing/2014/main" id="{418F9D09-031A-B4F1-4E30-C683E49796D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879993" cy="2819991"/>
          </a:xfrm>
          <a:custGeom>
            <a:avLst/>
            <a:gdLst>
              <a:gd name="connsiteX0" fmla="*/ 0 w 3879993"/>
              <a:gd name="connsiteY0" fmla="*/ 0 h 2819991"/>
              <a:gd name="connsiteX1" fmla="*/ 3879993 w 3879993"/>
              <a:gd name="connsiteY1" fmla="*/ 0 h 2819991"/>
              <a:gd name="connsiteX2" fmla="*/ 3879993 w 3879993"/>
              <a:gd name="connsiteY2" fmla="*/ 2819991 h 2819991"/>
              <a:gd name="connsiteX3" fmla="*/ 0 w 3879993"/>
              <a:gd name="connsiteY3" fmla="*/ 2819991 h 2819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9993" h="2819991">
                <a:moveTo>
                  <a:pt x="0" y="0"/>
                </a:moveTo>
                <a:lnTo>
                  <a:pt x="3879993" y="0"/>
                </a:lnTo>
                <a:lnTo>
                  <a:pt x="3879993" y="2819991"/>
                </a:lnTo>
                <a:lnTo>
                  <a:pt x="0" y="2819991"/>
                </a:lnTo>
                <a:close/>
              </a:path>
            </a:pathLst>
          </a:custGeom>
        </p:spPr>
      </p:pic>
      <p:pic>
        <p:nvPicPr>
          <p:cNvPr id="13" name="Picture 4" descr="查看图片">
            <a:extLst>
              <a:ext uri="{FF2B5EF4-FFF2-40B4-BE49-F238E27FC236}">
                <a16:creationId xmlns:a16="http://schemas.microsoft.com/office/drawing/2014/main" id="{7F1EFB2C-DDB7-93EC-B9C0-4ADFDA4B9C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6673" y="4611192"/>
            <a:ext cx="6191250" cy="458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查看图片">
            <a:extLst>
              <a:ext uri="{FF2B5EF4-FFF2-40B4-BE49-F238E27FC236}">
                <a16:creationId xmlns:a16="http://schemas.microsoft.com/office/drawing/2014/main" id="{83878247-7618-85AC-07D4-015B44D960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alphaModFix amt="3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763843" y="4761771"/>
            <a:ext cx="4698259" cy="347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查看图片">
            <a:extLst>
              <a:ext uri="{FF2B5EF4-FFF2-40B4-BE49-F238E27FC236}">
                <a16:creationId xmlns:a16="http://schemas.microsoft.com/office/drawing/2014/main" id="{A8C974E6-170D-2B71-870B-CF95D9B1AB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alphaModFix am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-409133" y="5216543"/>
            <a:ext cx="4698259" cy="347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查看图片">
            <a:extLst>
              <a:ext uri="{FF2B5EF4-FFF2-40B4-BE49-F238E27FC236}">
                <a16:creationId xmlns:a16="http://schemas.microsoft.com/office/drawing/2014/main" id="{A053C88E-CC1C-F781-7728-2DFF19EF36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040125" y="4131552"/>
            <a:ext cx="4698259" cy="347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查看图片">
            <a:extLst>
              <a:ext uri="{FF2B5EF4-FFF2-40B4-BE49-F238E27FC236}">
                <a16:creationId xmlns:a16="http://schemas.microsoft.com/office/drawing/2014/main" id="{A614F458-683F-3B2A-3C9D-0CFCD64E1A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alphaModFix amt="4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98842" y="3188571"/>
            <a:ext cx="6191250" cy="458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326603B8-DEAC-2C8A-4072-54304717453F}"/>
              </a:ext>
            </a:extLst>
          </p:cNvPr>
          <p:cNvCxnSpPr>
            <a:cxnSpLocks/>
          </p:cNvCxnSpPr>
          <p:nvPr/>
        </p:nvCxnSpPr>
        <p:spPr>
          <a:xfrm>
            <a:off x="9799320" y="3428265"/>
            <a:ext cx="2063613" cy="475851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平行四边形 19">
            <a:extLst>
              <a:ext uri="{FF2B5EF4-FFF2-40B4-BE49-F238E27FC236}">
                <a16:creationId xmlns:a16="http://schemas.microsoft.com/office/drawing/2014/main" id="{54475021-F9C3-01E6-1CD6-08D600B436BC}"/>
              </a:ext>
            </a:extLst>
          </p:cNvPr>
          <p:cNvSpPr/>
          <p:nvPr/>
        </p:nvSpPr>
        <p:spPr>
          <a:xfrm rot="812662" flipV="1">
            <a:off x="11047394" y="3090698"/>
            <a:ext cx="855124" cy="104816"/>
          </a:xfrm>
          <a:prstGeom prst="parallelogram">
            <a:avLst/>
          </a:prstGeom>
          <a:gradFill flip="none" rotWithShape="1">
            <a:gsLst>
              <a:gs pos="0">
                <a:schemeClr val="bg1">
                  <a:alpha val="24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29FFEE8-C53C-1656-F984-8743AB82F8DA}"/>
              </a:ext>
            </a:extLst>
          </p:cNvPr>
          <p:cNvSpPr txBox="1"/>
          <p:nvPr/>
        </p:nvSpPr>
        <p:spPr>
          <a:xfrm>
            <a:off x="579438" y="2045247"/>
            <a:ext cx="780213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kumimoji="0" sz="5400" b="0" u="none" strike="noStrike" kern="100" cap="none" spc="0" normalizeH="0" baseline="0">
                <a:ln w="6350">
                  <a:noFill/>
                </a:ln>
                <a:solidFill>
                  <a:schemeClr val="bg1"/>
                </a:solidFill>
                <a:effectLst>
                  <a:outerShdw blurRad="177800" dist="63500" dir="5400000" algn="t" rotWithShape="0">
                    <a:prstClr val="black">
                      <a:alpha val="17000"/>
                    </a:prst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latin typeface="+mj-ea"/>
                <a:ea typeface="+mj-ea"/>
              </a:rPr>
              <a:t>商务风飞机有限责任公司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144074E-3C6B-FE2C-0200-7DB23CC9F3CF}"/>
              </a:ext>
            </a:extLst>
          </p:cNvPr>
          <p:cNvSpPr txBox="1"/>
          <p:nvPr/>
        </p:nvSpPr>
        <p:spPr>
          <a:xfrm>
            <a:off x="579438" y="2892150"/>
            <a:ext cx="295465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kumimoji="0" sz="5400" b="0" u="none" strike="noStrike" kern="100" cap="none" spc="0" normalizeH="0" baseline="0">
                <a:ln w="6350">
                  <a:noFill/>
                </a:ln>
                <a:solidFill>
                  <a:schemeClr val="bg1"/>
                </a:solidFill>
                <a:effectLst>
                  <a:outerShdw blurRad="177800" dist="63500" dir="5400000" algn="t" rotWithShape="0">
                    <a:prstClr val="black">
                      <a:alpha val="17000"/>
                    </a:prst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gradFill>
                  <a:gsLst>
                    <a:gs pos="0">
                      <a:schemeClr val="bg1"/>
                    </a:gs>
                    <a:gs pos="98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公司简介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2D8A49E8-CDAE-B7B2-1361-4D2307C03FB3}"/>
              </a:ext>
            </a:extLst>
          </p:cNvPr>
          <p:cNvSpPr/>
          <p:nvPr/>
        </p:nvSpPr>
        <p:spPr>
          <a:xfrm flipH="1">
            <a:off x="6373311" y="4185796"/>
            <a:ext cx="598476" cy="482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73A0C6AD-7BD0-47A6-4A3C-CD9819C174E9}"/>
              </a:ext>
            </a:extLst>
          </p:cNvPr>
          <p:cNvSpPr/>
          <p:nvPr/>
        </p:nvSpPr>
        <p:spPr>
          <a:xfrm flipH="1">
            <a:off x="6155730" y="4388789"/>
            <a:ext cx="1609343" cy="2301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CB10DE83-019F-7E29-56F5-B43C35029780}"/>
              </a:ext>
            </a:extLst>
          </p:cNvPr>
          <p:cNvSpPr/>
          <p:nvPr/>
        </p:nvSpPr>
        <p:spPr>
          <a:xfrm flipH="1">
            <a:off x="6503783" y="4769331"/>
            <a:ext cx="1609343" cy="6001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5C8402C7-8ABF-7D97-9921-C43E0BDD3153}"/>
              </a:ext>
            </a:extLst>
          </p:cNvPr>
          <p:cNvSpPr/>
          <p:nvPr/>
        </p:nvSpPr>
        <p:spPr>
          <a:xfrm>
            <a:off x="690880" y="4147201"/>
            <a:ext cx="1325880" cy="44487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  <a:effectLst>
            <a:outerShdw blurRad="101600" dist="38100" dir="540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E45B38D-C5CF-017B-9791-6129541A4BA9}"/>
              </a:ext>
            </a:extLst>
          </p:cNvPr>
          <p:cNvSpPr txBox="1"/>
          <p:nvPr/>
        </p:nvSpPr>
        <p:spPr>
          <a:xfrm>
            <a:off x="857531" y="4138807"/>
            <a:ext cx="101822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kumimoji="0" sz="5400" b="0" u="none" strike="noStrike" kern="100" cap="none" spc="0" normalizeH="0" baseline="0">
                <a:ln w="6350">
                  <a:noFill/>
                </a:ln>
                <a:solidFill>
                  <a:schemeClr val="bg1"/>
                </a:solidFill>
                <a:effectLst>
                  <a:outerShdw blurRad="177800" dist="63500" dir="5400000" algn="t" rotWithShape="0">
                    <a:prstClr val="black">
                      <a:alpha val="17000"/>
                    </a:prst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en-US" altLang="zh-CN" sz="2400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202X</a:t>
            </a:r>
            <a:endParaRPr lang="zh-CN" altLang="en-US" sz="2400" dirty="0">
              <a:solidFill>
                <a:schemeClr val="accent1"/>
              </a:solidFill>
              <a:effectLst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922421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飞机在飞行&#10;&#10;描述已自动生成">
            <a:extLst>
              <a:ext uri="{FF2B5EF4-FFF2-40B4-BE49-F238E27FC236}">
                <a16:creationId xmlns:a16="http://schemas.microsoft.com/office/drawing/2014/main" id="{F6BA2AEB-B187-336E-2014-02C676C013B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9DA0E09C-0639-E9D6-BD07-B77BE3B3591C}"/>
              </a:ext>
            </a:extLst>
          </p:cNvPr>
          <p:cNvSpPr/>
          <p:nvPr/>
        </p:nvSpPr>
        <p:spPr>
          <a:xfrm>
            <a:off x="0" y="4521200"/>
            <a:ext cx="12192000" cy="2336800"/>
          </a:xfrm>
          <a:prstGeom prst="rect">
            <a:avLst/>
          </a:prstGeom>
          <a:gradFill>
            <a:gsLst>
              <a:gs pos="0">
                <a:schemeClr val="accent1"/>
              </a:gs>
              <a:gs pos="70000">
                <a:schemeClr val="accent1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4DDB1C1-18ED-9BD3-E310-4B76671F1D2A}"/>
              </a:ext>
            </a:extLst>
          </p:cNvPr>
          <p:cNvGrpSpPr/>
          <p:nvPr/>
        </p:nvGrpSpPr>
        <p:grpSpPr>
          <a:xfrm rot="5400000">
            <a:off x="839679" y="3118061"/>
            <a:ext cx="3573363" cy="2788920"/>
            <a:chOff x="670560" y="1715476"/>
            <a:chExt cx="3573363" cy="983274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0B8EC90-246C-F904-871B-EE1A387D6BFE}"/>
                </a:ext>
              </a:extLst>
            </p:cNvPr>
            <p:cNvSpPr/>
            <p:nvPr/>
          </p:nvSpPr>
          <p:spPr>
            <a:xfrm rot="16200000">
              <a:off x="1965606" y="420434"/>
              <a:ext cx="983271" cy="3573362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noFill/>
            </a:ln>
            <a:effectLst>
              <a:outerShdw blurRad="254000" dist="254000" dir="5400000" sx="90000" sy="90000" algn="t" rotWithShape="0">
                <a:srgbClr val="00194C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DEE61855-F70D-BCDB-9E81-9017653AC3B6}"/>
                </a:ext>
              </a:extLst>
            </p:cNvPr>
            <p:cNvSpPr/>
            <p:nvPr/>
          </p:nvSpPr>
          <p:spPr>
            <a:xfrm rot="16200000">
              <a:off x="201784" y="2184252"/>
              <a:ext cx="983272" cy="45719"/>
            </a:xfrm>
            <a:prstGeom prst="rect">
              <a:avLst/>
            </a:prstGeom>
            <a:gradFill flip="none" rotWithShape="1">
              <a:gsLst>
                <a:gs pos="1600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02394624-8A78-FAAD-6F84-F87C07FAC34E}"/>
              </a:ext>
            </a:extLst>
          </p:cNvPr>
          <p:cNvSpPr txBox="1"/>
          <p:nvPr/>
        </p:nvSpPr>
        <p:spPr>
          <a:xfrm>
            <a:off x="4314456" y="4903431"/>
            <a:ext cx="3980257" cy="73866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sz="4800" dirty="0">
                <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PART THREE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A5A6518-69FE-6E27-91F9-E5A30B712FD9}"/>
              </a:ext>
            </a:extLst>
          </p:cNvPr>
          <p:cNvSpPr txBox="1"/>
          <p:nvPr/>
        </p:nvSpPr>
        <p:spPr>
          <a:xfrm>
            <a:off x="4279014" y="5330767"/>
            <a:ext cx="4616648" cy="9233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6000" dirty="0">
                <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blurRad="101600" dist="38100" dir="5400000" algn="t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输入一个标题</a:t>
            </a:r>
            <a:endParaRPr lang="en-US" sz="6000" dirty="0"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bg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  <a:effectLst>
                <a:outerShdw blurRad="101600" dist="38100" dir="5400000" algn="t" rotWithShape="0">
                  <a:schemeClr val="accent1">
                    <a:lumMod val="50000"/>
                    <a:alpha val="2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3AC61C5-4B01-13BF-0389-2DD503BB30CF}"/>
              </a:ext>
            </a:extLst>
          </p:cNvPr>
          <p:cNvSpPr txBox="1"/>
          <p:nvPr/>
        </p:nvSpPr>
        <p:spPr>
          <a:xfrm>
            <a:off x="1230305" y="3488998"/>
            <a:ext cx="2802049" cy="255454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16600" dirty="0">
                <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03</a:t>
            </a:r>
            <a:endParaRPr lang="en-US" sz="16600" dirty="0"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34AD4FE1-668B-0C5D-6165-A3705B3C67E5}"/>
              </a:ext>
            </a:extLst>
          </p:cNvPr>
          <p:cNvCxnSpPr>
            <a:cxnSpLocks/>
          </p:cNvCxnSpPr>
          <p:nvPr/>
        </p:nvCxnSpPr>
        <p:spPr>
          <a:xfrm>
            <a:off x="4314456" y="6299200"/>
            <a:ext cx="4733024" cy="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箭头: V 形 14">
            <a:extLst>
              <a:ext uri="{FF2B5EF4-FFF2-40B4-BE49-F238E27FC236}">
                <a16:creationId xmlns:a16="http://schemas.microsoft.com/office/drawing/2014/main" id="{FADD3041-7510-4B30-B8FA-C12A4AA7F939}"/>
              </a:ext>
            </a:extLst>
          </p:cNvPr>
          <p:cNvSpPr/>
          <p:nvPr/>
        </p:nvSpPr>
        <p:spPr>
          <a:xfrm flipH="1">
            <a:off x="9041655" y="5602578"/>
            <a:ext cx="271797" cy="361043"/>
          </a:xfrm>
          <a:prstGeom prst="chevron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>
              <a:solidFill>
                <a:schemeClr val="tx1"/>
              </a:solidFill>
            </a:endParaRPr>
          </a:p>
        </p:txBody>
      </p:sp>
      <p:sp>
        <p:nvSpPr>
          <p:cNvPr id="17" name="箭头: V 形 16">
            <a:extLst>
              <a:ext uri="{FF2B5EF4-FFF2-40B4-BE49-F238E27FC236}">
                <a16:creationId xmlns:a16="http://schemas.microsoft.com/office/drawing/2014/main" id="{E63F9CA8-E7D2-EAB3-6ADE-15DE5380BE5B}"/>
              </a:ext>
            </a:extLst>
          </p:cNvPr>
          <p:cNvSpPr/>
          <p:nvPr/>
        </p:nvSpPr>
        <p:spPr>
          <a:xfrm flipH="1">
            <a:off x="9327494" y="5602578"/>
            <a:ext cx="271797" cy="361043"/>
          </a:xfrm>
          <a:prstGeom prst="chevron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>
              <a:solidFill>
                <a:schemeClr val="tx1"/>
              </a:solidFill>
            </a:endParaRPr>
          </a:p>
        </p:txBody>
      </p:sp>
      <p:sp>
        <p:nvSpPr>
          <p:cNvPr id="18" name="箭头: V 形 17">
            <a:extLst>
              <a:ext uri="{FF2B5EF4-FFF2-40B4-BE49-F238E27FC236}">
                <a16:creationId xmlns:a16="http://schemas.microsoft.com/office/drawing/2014/main" id="{A7E4F8A3-4E48-B986-FCE9-5AC3B2E97B27}"/>
              </a:ext>
            </a:extLst>
          </p:cNvPr>
          <p:cNvSpPr/>
          <p:nvPr/>
        </p:nvSpPr>
        <p:spPr>
          <a:xfrm flipH="1">
            <a:off x="9899172" y="5602578"/>
            <a:ext cx="271797" cy="361043"/>
          </a:xfrm>
          <a:prstGeom prst="chevron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>
              <a:solidFill>
                <a:schemeClr val="tx1"/>
              </a:solidFill>
            </a:endParaRPr>
          </a:p>
        </p:txBody>
      </p:sp>
      <p:sp>
        <p:nvSpPr>
          <p:cNvPr id="19" name="箭头: V 形 18">
            <a:extLst>
              <a:ext uri="{FF2B5EF4-FFF2-40B4-BE49-F238E27FC236}">
                <a16:creationId xmlns:a16="http://schemas.microsoft.com/office/drawing/2014/main" id="{CD083F5A-EE4A-9DB9-3E84-152C6AC54144}"/>
              </a:ext>
            </a:extLst>
          </p:cNvPr>
          <p:cNvSpPr/>
          <p:nvPr/>
        </p:nvSpPr>
        <p:spPr>
          <a:xfrm flipH="1">
            <a:off x="10470850" y="5602578"/>
            <a:ext cx="271797" cy="361043"/>
          </a:xfrm>
          <a:prstGeom prst="chevron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>
              <a:solidFill>
                <a:schemeClr val="tx1"/>
              </a:solidFill>
            </a:endParaRPr>
          </a:p>
        </p:txBody>
      </p:sp>
      <p:sp>
        <p:nvSpPr>
          <p:cNvPr id="20" name="箭头: V 形 19">
            <a:extLst>
              <a:ext uri="{FF2B5EF4-FFF2-40B4-BE49-F238E27FC236}">
                <a16:creationId xmlns:a16="http://schemas.microsoft.com/office/drawing/2014/main" id="{0ACCDC3A-2D61-AAF5-155E-656AE8847DB0}"/>
              </a:ext>
            </a:extLst>
          </p:cNvPr>
          <p:cNvSpPr/>
          <p:nvPr/>
        </p:nvSpPr>
        <p:spPr>
          <a:xfrm flipH="1">
            <a:off x="11042528" y="5602578"/>
            <a:ext cx="271797" cy="361043"/>
          </a:xfrm>
          <a:prstGeom prst="chevron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>
              <a:solidFill>
                <a:schemeClr val="tx1"/>
              </a:solidFill>
            </a:endParaRPr>
          </a:p>
        </p:txBody>
      </p:sp>
      <p:sp>
        <p:nvSpPr>
          <p:cNvPr id="21" name="箭头: V 形 20">
            <a:extLst>
              <a:ext uri="{FF2B5EF4-FFF2-40B4-BE49-F238E27FC236}">
                <a16:creationId xmlns:a16="http://schemas.microsoft.com/office/drawing/2014/main" id="{9DD7A782-921E-816D-36D8-306BD533492F}"/>
              </a:ext>
            </a:extLst>
          </p:cNvPr>
          <p:cNvSpPr/>
          <p:nvPr/>
        </p:nvSpPr>
        <p:spPr>
          <a:xfrm flipH="1">
            <a:off x="11328365" y="5602578"/>
            <a:ext cx="271797" cy="361043"/>
          </a:xfrm>
          <a:prstGeom prst="chevron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>
              <a:solidFill>
                <a:schemeClr val="tx1"/>
              </a:solidFill>
            </a:endParaRPr>
          </a:p>
        </p:txBody>
      </p:sp>
      <p:sp>
        <p:nvSpPr>
          <p:cNvPr id="22" name="箭头: V 形 21">
            <a:extLst>
              <a:ext uri="{FF2B5EF4-FFF2-40B4-BE49-F238E27FC236}">
                <a16:creationId xmlns:a16="http://schemas.microsoft.com/office/drawing/2014/main" id="{308AD807-95F9-CF40-38D2-AE1819C26CDC}"/>
              </a:ext>
            </a:extLst>
          </p:cNvPr>
          <p:cNvSpPr/>
          <p:nvPr/>
        </p:nvSpPr>
        <p:spPr>
          <a:xfrm flipH="1">
            <a:off x="10756689" y="5602578"/>
            <a:ext cx="271797" cy="361043"/>
          </a:xfrm>
          <a:prstGeom prst="chevron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>
              <a:solidFill>
                <a:schemeClr val="tx1"/>
              </a:solidFill>
            </a:endParaRPr>
          </a:p>
        </p:txBody>
      </p:sp>
      <p:sp>
        <p:nvSpPr>
          <p:cNvPr id="23" name="箭头: V 形 22">
            <a:extLst>
              <a:ext uri="{FF2B5EF4-FFF2-40B4-BE49-F238E27FC236}">
                <a16:creationId xmlns:a16="http://schemas.microsoft.com/office/drawing/2014/main" id="{E7048DDC-4682-9BDB-3BC4-C590790A6D93}"/>
              </a:ext>
            </a:extLst>
          </p:cNvPr>
          <p:cNvSpPr/>
          <p:nvPr/>
        </p:nvSpPr>
        <p:spPr>
          <a:xfrm flipH="1">
            <a:off x="10185011" y="5602578"/>
            <a:ext cx="271797" cy="361043"/>
          </a:xfrm>
          <a:prstGeom prst="chevron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>
              <a:solidFill>
                <a:schemeClr val="tx1"/>
              </a:solidFill>
            </a:endParaRPr>
          </a:p>
        </p:txBody>
      </p:sp>
      <p:sp>
        <p:nvSpPr>
          <p:cNvPr id="24" name="箭头: V 形 23">
            <a:extLst>
              <a:ext uri="{FF2B5EF4-FFF2-40B4-BE49-F238E27FC236}">
                <a16:creationId xmlns:a16="http://schemas.microsoft.com/office/drawing/2014/main" id="{070D00A3-936C-F0EA-32FE-466DDAD64B39}"/>
              </a:ext>
            </a:extLst>
          </p:cNvPr>
          <p:cNvSpPr/>
          <p:nvPr/>
        </p:nvSpPr>
        <p:spPr>
          <a:xfrm flipH="1">
            <a:off x="9613333" y="5602578"/>
            <a:ext cx="271797" cy="361043"/>
          </a:xfrm>
          <a:prstGeom prst="chevron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337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箭头: V 形 4">
            <a:extLst>
              <a:ext uri="{FF2B5EF4-FFF2-40B4-BE49-F238E27FC236}">
                <a16:creationId xmlns:a16="http://schemas.microsoft.com/office/drawing/2014/main" id="{E489F58B-854E-1A23-7204-9E9462007096}"/>
              </a:ext>
            </a:extLst>
          </p:cNvPr>
          <p:cNvSpPr/>
          <p:nvPr/>
        </p:nvSpPr>
        <p:spPr>
          <a:xfrm>
            <a:off x="698185" y="364533"/>
            <a:ext cx="369570" cy="376316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1FFA10E9-FF22-2B4C-340D-DD1F59D4AC37}"/>
              </a:ext>
            </a:extLst>
          </p:cNvPr>
          <p:cNvSpPr/>
          <p:nvPr/>
        </p:nvSpPr>
        <p:spPr>
          <a:xfrm rot="5400000">
            <a:off x="688120" y="515031"/>
            <a:ext cx="99278" cy="7532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530B3F4-7EDE-2310-3705-E6080A5E2B57}"/>
              </a:ext>
            </a:extLst>
          </p:cNvPr>
          <p:cNvSpPr txBox="1"/>
          <p:nvPr/>
        </p:nvSpPr>
        <p:spPr>
          <a:xfrm>
            <a:off x="1136113" y="368355"/>
            <a:ext cx="3231654" cy="430887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63500" dist="127000" dir="5400000" algn="t" rotWithShape="0">
                    <a:srgbClr val="7B0B18">
                      <a:alpha val="20000"/>
                    </a:srgbClr>
                  </a:outerShdw>
                </a:effectLst>
                <a:latin typeface="+mj-ea"/>
                <a:ea typeface="+mj-ea"/>
                <a:cs typeface="OPPOSans M" panose="00020600040101010101" pitchFamily="18" charset="-122"/>
              </a:defRPr>
            </a:lvl1pPr>
          </a:lstStyle>
          <a:p>
            <a:r>
              <a:rPr lang="zh-CN" altLang="en-US" sz="2800" dirty="0">
                <a:solidFill>
                  <a:schemeClr val="accent1"/>
                </a:solidFill>
                <a:effectLst/>
                <a:cs typeface="OPPOSans R" panose="00020600040101010101" pitchFamily="18" charset="-122"/>
              </a:rPr>
              <a:t>三、输入一个大标题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A56D52D-BDDC-D909-A15D-A652CFF66D9C}"/>
              </a:ext>
            </a:extLst>
          </p:cNvPr>
          <p:cNvCxnSpPr>
            <a:cxnSpLocks/>
          </p:cNvCxnSpPr>
          <p:nvPr/>
        </p:nvCxnSpPr>
        <p:spPr>
          <a:xfrm>
            <a:off x="693165" y="792296"/>
            <a:ext cx="3619755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 descr="男人拿着笔记本电脑的桌子前&#10;&#10;中度可信度描述已自动生成">
            <a:extLst>
              <a:ext uri="{FF2B5EF4-FFF2-40B4-BE49-F238E27FC236}">
                <a16:creationId xmlns:a16="http://schemas.microsoft.com/office/drawing/2014/main" id="{4F75690B-5F84-325F-21A6-1B1A27024E83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9036" y="1337533"/>
            <a:ext cx="3101546" cy="2917874"/>
          </a:xfrm>
          <a:prstGeom prst="rect">
            <a:avLst/>
          </a:prstGeom>
          <a:ln>
            <a:gradFill flip="none" rotWithShape="1">
              <a:gsLst>
                <a:gs pos="0">
                  <a:schemeClr val="accent2">
                    <a:lumMod val="0"/>
                    <a:lumOff val="100000"/>
                  </a:schemeClr>
                </a:gs>
                <a:gs pos="35000">
                  <a:schemeClr val="accent2">
                    <a:lumMod val="0"/>
                    <a:lumOff val="1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</a:ln>
          <a:effectLst/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04F16278-4C5A-D0D7-AF1D-7EC1A02B621E}"/>
              </a:ext>
            </a:extLst>
          </p:cNvPr>
          <p:cNvGrpSpPr/>
          <p:nvPr/>
        </p:nvGrpSpPr>
        <p:grpSpPr>
          <a:xfrm>
            <a:off x="1038113" y="1339010"/>
            <a:ext cx="3462866" cy="4342124"/>
            <a:chOff x="1038113" y="1339010"/>
            <a:chExt cx="3462866" cy="4342124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A317E8D8-5B8B-C0D3-5558-FE61D00FDB14}"/>
                </a:ext>
              </a:extLst>
            </p:cNvPr>
            <p:cNvSpPr/>
            <p:nvPr/>
          </p:nvSpPr>
          <p:spPr>
            <a:xfrm>
              <a:off x="1038113" y="1339010"/>
              <a:ext cx="3462866" cy="4342124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70000">
                  <a:schemeClr val="accent1">
                    <a:alpha val="85000"/>
                  </a:scheme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01600" dist="381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90B1F9A-77BD-9CA5-0111-0E97686D9789}"/>
                </a:ext>
              </a:extLst>
            </p:cNvPr>
            <p:cNvSpPr txBox="1"/>
            <p:nvPr/>
          </p:nvSpPr>
          <p:spPr>
            <a:xfrm>
              <a:off x="1360472" y="1897252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+mj-cs"/>
                  <a:sym typeface="微软雅黑" panose="020B0503020204020204" pitchFamily="34" charset="-122"/>
                </a:rPr>
                <a:t>输入一个小标题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5C5997DD-A035-B01D-4DB1-262D4DDF1518}"/>
                </a:ext>
              </a:extLst>
            </p:cNvPr>
            <p:cNvCxnSpPr>
              <a:cxnSpLocks/>
            </p:cNvCxnSpPr>
            <p:nvPr/>
          </p:nvCxnSpPr>
          <p:spPr>
            <a:xfrm>
              <a:off x="1473582" y="2466933"/>
              <a:ext cx="480822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A78D4783-4714-187C-5F88-B1700F693357}"/>
                </a:ext>
              </a:extLst>
            </p:cNvPr>
            <p:cNvSpPr/>
            <p:nvPr/>
          </p:nvSpPr>
          <p:spPr>
            <a:xfrm>
              <a:off x="1425467" y="2645868"/>
              <a:ext cx="2753153" cy="8720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单击此处输入你的正文，文字是您思想的提炼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,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</a:t>
              </a: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A9B4F984-803A-61A1-395E-25C4C472A8E4}"/>
                </a:ext>
              </a:extLst>
            </p:cNvPr>
            <p:cNvGrpSpPr/>
            <p:nvPr/>
          </p:nvGrpSpPr>
          <p:grpSpPr>
            <a:xfrm>
              <a:off x="1425467" y="3624928"/>
              <a:ext cx="2666350" cy="399031"/>
              <a:chOff x="1448144" y="3657532"/>
              <a:chExt cx="2666350" cy="399031"/>
            </a:xfrm>
          </p:grpSpPr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A915C7E9-E2C1-06CA-6E10-5C165B838FA8}"/>
                  </a:ext>
                </a:extLst>
              </p:cNvPr>
              <p:cNvSpPr/>
              <p:nvPr/>
            </p:nvSpPr>
            <p:spPr>
              <a:xfrm>
                <a:off x="1448144" y="3657532"/>
                <a:ext cx="1269656" cy="399031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</a:rPr>
                  <a:t>输入关键词</a:t>
                </a: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0EEC0D50-2A20-1AEF-F4CF-FC60EB6E3A9B}"/>
                  </a:ext>
                </a:extLst>
              </p:cNvPr>
              <p:cNvSpPr/>
              <p:nvPr/>
            </p:nvSpPr>
            <p:spPr>
              <a:xfrm>
                <a:off x="2844838" y="3657532"/>
                <a:ext cx="1269656" cy="399031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</a:rPr>
                  <a:t>输入关键词</a:t>
                </a: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FC783C69-6B4E-2D6D-94A8-84ADE583B6DF}"/>
                </a:ext>
              </a:extLst>
            </p:cNvPr>
            <p:cNvGrpSpPr/>
            <p:nvPr/>
          </p:nvGrpSpPr>
          <p:grpSpPr>
            <a:xfrm>
              <a:off x="1425467" y="4174394"/>
              <a:ext cx="2666350" cy="399031"/>
              <a:chOff x="1448144" y="4216698"/>
              <a:chExt cx="2666350" cy="399031"/>
            </a:xfrm>
          </p:grpSpPr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id="{A63E941B-324C-E300-9E64-A063FF59CA8C}"/>
                  </a:ext>
                </a:extLst>
              </p:cNvPr>
              <p:cNvSpPr/>
              <p:nvPr/>
            </p:nvSpPr>
            <p:spPr>
              <a:xfrm>
                <a:off x="1448144" y="4216698"/>
                <a:ext cx="1269656" cy="399031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</a:rPr>
                  <a:t>输入关键词</a:t>
                </a: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9D92215F-262E-9F8E-A190-6CF2A06DB879}"/>
                  </a:ext>
                </a:extLst>
              </p:cNvPr>
              <p:cNvSpPr/>
              <p:nvPr/>
            </p:nvSpPr>
            <p:spPr>
              <a:xfrm>
                <a:off x="2844838" y="4216698"/>
                <a:ext cx="1269656" cy="399031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</a:rPr>
                  <a:t>输入关键词</a:t>
                </a: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C6A48BCC-8246-C358-41F6-38571F0D2684}"/>
                </a:ext>
              </a:extLst>
            </p:cNvPr>
            <p:cNvGrpSpPr/>
            <p:nvPr/>
          </p:nvGrpSpPr>
          <p:grpSpPr>
            <a:xfrm>
              <a:off x="1425467" y="4723861"/>
              <a:ext cx="2666350" cy="399031"/>
              <a:chOff x="1448144" y="4756465"/>
              <a:chExt cx="2666350" cy="399031"/>
            </a:xfrm>
          </p:grpSpPr>
          <p:sp>
            <p:nvSpPr>
              <p:cNvPr id="31" name="矩形: 圆角 30">
                <a:extLst>
                  <a:ext uri="{FF2B5EF4-FFF2-40B4-BE49-F238E27FC236}">
                    <a16:creationId xmlns:a16="http://schemas.microsoft.com/office/drawing/2014/main" id="{0FFD2CFE-BF12-ABDF-225E-02D8560DBF23}"/>
                  </a:ext>
                </a:extLst>
              </p:cNvPr>
              <p:cNvSpPr/>
              <p:nvPr/>
            </p:nvSpPr>
            <p:spPr>
              <a:xfrm>
                <a:off x="1448144" y="4756465"/>
                <a:ext cx="1269656" cy="399031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</a:rPr>
                  <a:t>输入关键词</a:t>
                </a: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矩形: 圆角 31">
                <a:extLst>
                  <a:ext uri="{FF2B5EF4-FFF2-40B4-BE49-F238E27FC236}">
                    <a16:creationId xmlns:a16="http://schemas.microsoft.com/office/drawing/2014/main" id="{11442296-E515-13AC-6CDC-E2248C21E9F8}"/>
                  </a:ext>
                </a:extLst>
              </p:cNvPr>
              <p:cNvSpPr/>
              <p:nvPr/>
            </p:nvSpPr>
            <p:spPr>
              <a:xfrm>
                <a:off x="2844838" y="4756465"/>
                <a:ext cx="1269656" cy="399031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200" dirty="0">
                    <a:solidFill>
                      <a:schemeClr val="bg1"/>
                    </a:solidFill>
                  </a:rPr>
                  <a:t>输入关键词</a:t>
                </a:r>
                <a:endParaRPr lang="en-US" sz="12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FA1B43D-E573-726F-2CC6-CE3C7F3E92BC}"/>
              </a:ext>
            </a:extLst>
          </p:cNvPr>
          <p:cNvGrpSpPr/>
          <p:nvPr/>
        </p:nvGrpSpPr>
        <p:grpSpPr>
          <a:xfrm>
            <a:off x="4748161" y="4388915"/>
            <a:ext cx="6208431" cy="1343239"/>
            <a:chOff x="4748161" y="4388915"/>
            <a:chExt cx="6208431" cy="1343239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E88A433B-5C69-AF0B-5087-410A15D1DD44}"/>
                </a:ext>
              </a:extLst>
            </p:cNvPr>
            <p:cNvSpPr/>
            <p:nvPr/>
          </p:nvSpPr>
          <p:spPr>
            <a:xfrm>
              <a:off x="4770771" y="4424803"/>
              <a:ext cx="81103" cy="367532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681B0C9A-F205-5012-ECBA-C0652CD88946}"/>
                </a:ext>
              </a:extLst>
            </p:cNvPr>
            <p:cNvSpPr/>
            <p:nvPr/>
          </p:nvSpPr>
          <p:spPr>
            <a:xfrm>
              <a:off x="4748161" y="4879174"/>
              <a:ext cx="6208431" cy="28116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单击此处输入你的正文，文字是您思想的提炼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,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49DAEE7-B16B-AB40-B588-1881C59F1603}"/>
                </a:ext>
              </a:extLst>
            </p:cNvPr>
            <p:cNvSpPr txBox="1"/>
            <p:nvPr/>
          </p:nvSpPr>
          <p:spPr>
            <a:xfrm>
              <a:off x="4851874" y="4388915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+mj-ea"/>
                  <a:ea typeface="+mj-ea"/>
                  <a:cs typeface="+mn-cs"/>
                  <a:sym typeface="思源黑体 CN Normal" panose="020B0400000000000000" pitchFamily="34" charset="-122"/>
                </a:rPr>
                <a:t>请添加小标题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CC23361C-CC45-8BBD-EA6F-5AA80B9E75DA}"/>
                </a:ext>
              </a:extLst>
            </p:cNvPr>
            <p:cNvSpPr/>
            <p:nvPr/>
          </p:nvSpPr>
          <p:spPr>
            <a:xfrm>
              <a:off x="4748161" y="5165081"/>
              <a:ext cx="6208431" cy="28116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单击此处输入你的正文，文字是您思想的提炼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,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</a:t>
              </a: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2BA125AF-A2E5-D973-94AE-148CC24BB6DB}"/>
                </a:ext>
              </a:extLst>
            </p:cNvPr>
            <p:cNvGrpSpPr/>
            <p:nvPr/>
          </p:nvGrpSpPr>
          <p:grpSpPr>
            <a:xfrm>
              <a:off x="6923027" y="4473951"/>
              <a:ext cx="2558507" cy="269150"/>
              <a:chOff x="7026856" y="4792070"/>
              <a:chExt cx="2558507" cy="361043"/>
            </a:xfrm>
          </p:grpSpPr>
          <p:sp>
            <p:nvSpPr>
              <p:cNvPr id="36" name="箭头: V 形 35">
                <a:extLst>
                  <a:ext uri="{FF2B5EF4-FFF2-40B4-BE49-F238E27FC236}">
                    <a16:creationId xmlns:a16="http://schemas.microsoft.com/office/drawing/2014/main" id="{79ADAD5F-9BE1-1B26-8D66-E451A809E5F0}"/>
                  </a:ext>
                </a:extLst>
              </p:cNvPr>
              <p:cNvSpPr/>
              <p:nvPr/>
            </p:nvSpPr>
            <p:spPr>
              <a:xfrm flipH="1">
                <a:off x="7026856" y="4792070"/>
                <a:ext cx="271797" cy="361043"/>
              </a:xfrm>
              <a:prstGeom prst="chevron">
                <a:avLst/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lumMod val="75000"/>
                      <a:alpha val="4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62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箭头: V 形 36">
                <a:extLst>
                  <a:ext uri="{FF2B5EF4-FFF2-40B4-BE49-F238E27FC236}">
                    <a16:creationId xmlns:a16="http://schemas.microsoft.com/office/drawing/2014/main" id="{F8CEA9FA-BEF3-3CD8-00CB-E269883C3AA7}"/>
                  </a:ext>
                </a:extLst>
              </p:cNvPr>
              <p:cNvSpPr/>
              <p:nvPr/>
            </p:nvSpPr>
            <p:spPr>
              <a:xfrm flipH="1">
                <a:off x="7312695" y="4792070"/>
                <a:ext cx="271797" cy="361043"/>
              </a:xfrm>
              <a:prstGeom prst="chevron">
                <a:avLst/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lumMod val="75000"/>
                      <a:alpha val="4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62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箭头: V 形 37">
                <a:extLst>
                  <a:ext uri="{FF2B5EF4-FFF2-40B4-BE49-F238E27FC236}">
                    <a16:creationId xmlns:a16="http://schemas.microsoft.com/office/drawing/2014/main" id="{A28900A0-64D5-655C-F591-532F5EA9064C}"/>
                  </a:ext>
                </a:extLst>
              </p:cNvPr>
              <p:cNvSpPr/>
              <p:nvPr/>
            </p:nvSpPr>
            <p:spPr>
              <a:xfrm flipH="1">
                <a:off x="7884373" y="4792070"/>
                <a:ext cx="271797" cy="361043"/>
              </a:xfrm>
              <a:prstGeom prst="chevron">
                <a:avLst/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lumMod val="75000"/>
                      <a:alpha val="4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62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箭头: V 形 38">
                <a:extLst>
                  <a:ext uri="{FF2B5EF4-FFF2-40B4-BE49-F238E27FC236}">
                    <a16:creationId xmlns:a16="http://schemas.microsoft.com/office/drawing/2014/main" id="{2FDF1D0A-9B7A-3B85-7B24-D52AA9667B27}"/>
                  </a:ext>
                </a:extLst>
              </p:cNvPr>
              <p:cNvSpPr/>
              <p:nvPr/>
            </p:nvSpPr>
            <p:spPr>
              <a:xfrm flipH="1">
                <a:off x="8456051" y="4792070"/>
                <a:ext cx="271797" cy="361043"/>
              </a:xfrm>
              <a:prstGeom prst="chevron">
                <a:avLst/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lumMod val="75000"/>
                      <a:alpha val="4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62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箭头: V 形 39">
                <a:extLst>
                  <a:ext uri="{FF2B5EF4-FFF2-40B4-BE49-F238E27FC236}">
                    <a16:creationId xmlns:a16="http://schemas.microsoft.com/office/drawing/2014/main" id="{EC24F7C3-59E3-1AD0-ECB3-6BA3725BF81F}"/>
                  </a:ext>
                </a:extLst>
              </p:cNvPr>
              <p:cNvSpPr/>
              <p:nvPr/>
            </p:nvSpPr>
            <p:spPr>
              <a:xfrm flipH="1">
                <a:off x="9027729" y="4792070"/>
                <a:ext cx="271797" cy="361043"/>
              </a:xfrm>
              <a:prstGeom prst="chevron">
                <a:avLst/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lumMod val="75000"/>
                      <a:alpha val="4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62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箭头: V 形 40">
                <a:extLst>
                  <a:ext uri="{FF2B5EF4-FFF2-40B4-BE49-F238E27FC236}">
                    <a16:creationId xmlns:a16="http://schemas.microsoft.com/office/drawing/2014/main" id="{8EE38BF8-E893-BBA7-574E-1C54519307B4}"/>
                  </a:ext>
                </a:extLst>
              </p:cNvPr>
              <p:cNvSpPr/>
              <p:nvPr/>
            </p:nvSpPr>
            <p:spPr>
              <a:xfrm flipH="1">
                <a:off x="9313566" y="4792070"/>
                <a:ext cx="271797" cy="361043"/>
              </a:xfrm>
              <a:prstGeom prst="chevron">
                <a:avLst/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lumMod val="75000"/>
                      <a:alpha val="4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62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箭头: V 形 41">
                <a:extLst>
                  <a:ext uri="{FF2B5EF4-FFF2-40B4-BE49-F238E27FC236}">
                    <a16:creationId xmlns:a16="http://schemas.microsoft.com/office/drawing/2014/main" id="{7E29DE2D-04C4-C4C7-23D2-1940B1376AD6}"/>
                  </a:ext>
                </a:extLst>
              </p:cNvPr>
              <p:cNvSpPr/>
              <p:nvPr/>
            </p:nvSpPr>
            <p:spPr>
              <a:xfrm flipH="1">
                <a:off x="8741890" y="4792070"/>
                <a:ext cx="271797" cy="361043"/>
              </a:xfrm>
              <a:prstGeom prst="chevron">
                <a:avLst/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lumMod val="75000"/>
                      <a:alpha val="4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62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箭头: V 形 42">
                <a:extLst>
                  <a:ext uri="{FF2B5EF4-FFF2-40B4-BE49-F238E27FC236}">
                    <a16:creationId xmlns:a16="http://schemas.microsoft.com/office/drawing/2014/main" id="{9D2F2DB7-3B55-D348-1B19-D860646E0245}"/>
                  </a:ext>
                </a:extLst>
              </p:cNvPr>
              <p:cNvSpPr/>
              <p:nvPr/>
            </p:nvSpPr>
            <p:spPr>
              <a:xfrm flipH="1">
                <a:off x="8170212" y="4792070"/>
                <a:ext cx="271797" cy="361043"/>
              </a:xfrm>
              <a:prstGeom prst="chevron">
                <a:avLst/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lumMod val="75000"/>
                      <a:alpha val="4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62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箭头: V 形 43">
                <a:extLst>
                  <a:ext uri="{FF2B5EF4-FFF2-40B4-BE49-F238E27FC236}">
                    <a16:creationId xmlns:a16="http://schemas.microsoft.com/office/drawing/2014/main" id="{EAAFBA4B-A36D-7DC3-1C4C-61B5C254E560}"/>
                  </a:ext>
                </a:extLst>
              </p:cNvPr>
              <p:cNvSpPr/>
              <p:nvPr/>
            </p:nvSpPr>
            <p:spPr>
              <a:xfrm flipH="1">
                <a:off x="7598534" y="4792070"/>
                <a:ext cx="271797" cy="361043"/>
              </a:xfrm>
              <a:prstGeom prst="chevron">
                <a:avLst/>
              </a:prstGeom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lumMod val="75000"/>
                      <a:alpha val="4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62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EA1980D4-C998-33AA-0E31-B2B99246C16B}"/>
                </a:ext>
              </a:extLst>
            </p:cNvPr>
            <p:cNvSpPr/>
            <p:nvPr/>
          </p:nvSpPr>
          <p:spPr>
            <a:xfrm>
              <a:off x="4748161" y="5450987"/>
              <a:ext cx="6208431" cy="28116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单击此处输入你的正文，文字是您思想的提炼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,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</a:t>
              </a:r>
            </a:p>
          </p:txBody>
        </p:sp>
      </p:grpSp>
      <p:pic>
        <p:nvPicPr>
          <p:cNvPr id="49" name="图片 48">
            <a:extLst>
              <a:ext uri="{FF2B5EF4-FFF2-40B4-BE49-F238E27FC236}">
                <a16:creationId xmlns:a16="http://schemas.microsoft.com/office/drawing/2014/main" id="{48E6BBF5-F66E-B47B-8CEF-052B21C43F40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105" r="20105"/>
          <a:stretch/>
        </p:blipFill>
        <p:spPr>
          <a:xfrm>
            <a:off x="8052341" y="1337533"/>
            <a:ext cx="3101546" cy="2917874"/>
          </a:xfrm>
          <a:prstGeom prst="rect">
            <a:avLst/>
          </a:prstGeom>
          <a:ln>
            <a:gradFill flip="none" rotWithShape="1">
              <a:gsLst>
                <a:gs pos="0">
                  <a:schemeClr val="accent2">
                    <a:lumMod val="0"/>
                    <a:lumOff val="100000"/>
                  </a:schemeClr>
                </a:gs>
                <a:gs pos="35000">
                  <a:schemeClr val="accent2">
                    <a:lumMod val="0"/>
                    <a:lumOff val="1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</a:ln>
        </p:spPr>
      </p:pic>
    </p:spTree>
    <p:extLst>
      <p:ext uri="{BB962C8B-B14F-4D97-AF65-F5344CB8AC3E}">
        <p14:creationId xmlns:p14="http://schemas.microsoft.com/office/powerpoint/2010/main" val="31296547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箭头: V 形 3">
            <a:extLst>
              <a:ext uri="{FF2B5EF4-FFF2-40B4-BE49-F238E27FC236}">
                <a16:creationId xmlns:a16="http://schemas.microsoft.com/office/drawing/2014/main" id="{1DFA8AC8-CF72-2369-638C-B49C459A8E8E}"/>
              </a:ext>
            </a:extLst>
          </p:cNvPr>
          <p:cNvSpPr/>
          <p:nvPr/>
        </p:nvSpPr>
        <p:spPr>
          <a:xfrm>
            <a:off x="698185" y="364533"/>
            <a:ext cx="369570" cy="376316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294E243E-159E-557E-60BE-11978945740C}"/>
              </a:ext>
            </a:extLst>
          </p:cNvPr>
          <p:cNvSpPr/>
          <p:nvPr/>
        </p:nvSpPr>
        <p:spPr>
          <a:xfrm rot="5400000">
            <a:off x="688120" y="515031"/>
            <a:ext cx="99278" cy="7532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8C67A43-442B-30E2-F30E-4E8A16F5B520}"/>
              </a:ext>
            </a:extLst>
          </p:cNvPr>
          <p:cNvSpPr txBox="1"/>
          <p:nvPr/>
        </p:nvSpPr>
        <p:spPr>
          <a:xfrm>
            <a:off x="1136113" y="368355"/>
            <a:ext cx="3231654" cy="430887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63500" dist="127000" dir="5400000" algn="t" rotWithShape="0">
                    <a:srgbClr val="7B0B18">
                      <a:alpha val="20000"/>
                    </a:srgbClr>
                  </a:outerShdw>
                </a:effectLst>
                <a:latin typeface="+mj-ea"/>
                <a:ea typeface="+mj-ea"/>
                <a:cs typeface="OPPOSans M" panose="00020600040101010101" pitchFamily="18" charset="-122"/>
              </a:defRPr>
            </a:lvl1pPr>
          </a:lstStyle>
          <a:p>
            <a:r>
              <a:rPr lang="zh-CN" altLang="en-US" sz="2800" dirty="0">
                <a:solidFill>
                  <a:schemeClr val="accent1"/>
                </a:solidFill>
                <a:effectLst/>
                <a:cs typeface="OPPOSans R" panose="00020600040101010101" pitchFamily="18" charset="-122"/>
              </a:rPr>
              <a:t>三、输入一个大标题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15794DA-035F-42FF-69BA-1D54675A0D99}"/>
              </a:ext>
            </a:extLst>
          </p:cNvPr>
          <p:cNvCxnSpPr>
            <a:cxnSpLocks/>
          </p:cNvCxnSpPr>
          <p:nvPr/>
        </p:nvCxnSpPr>
        <p:spPr>
          <a:xfrm>
            <a:off x="693165" y="792296"/>
            <a:ext cx="3619755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E7F1F0CA-81B8-5ABA-C316-12F7D832715F}"/>
              </a:ext>
            </a:extLst>
          </p:cNvPr>
          <p:cNvGrpSpPr/>
          <p:nvPr/>
        </p:nvGrpSpPr>
        <p:grpSpPr>
          <a:xfrm>
            <a:off x="695071" y="1256623"/>
            <a:ext cx="3360547" cy="4504097"/>
            <a:chOff x="695071" y="1256623"/>
            <a:chExt cx="3360547" cy="4504097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2CF9FB64-C5B3-A5BC-7A88-97B972C5010D}"/>
                </a:ext>
              </a:extLst>
            </p:cNvPr>
            <p:cNvSpPr/>
            <p:nvPr/>
          </p:nvSpPr>
          <p:spPr>
            <a:xfrm>
              <a:off x="695071" y="1287118"/>
              <a:ext cx="3360547" cy="447360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41300" dist="165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516ABEFA-F5AA-5AAF-C6BB-35C30B66A640}"/>
                </a:ext>
              </a:extLst>
            </p:cNvPr>
            <p:cNvCxnSpPr>
              <a:cxnSpLocks/>
            </p:cNvCxnSpPr>
            <p:nvPr/>
          </p:nvCxnSpPr>
          <p:spPr>
            <a:xfrm>
              <a:off x="695071" y="5760720"/>
              <a:ext cx="336054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552BD268-0A9B-01C6-5295-9B5A932BC6BC}"/>
                </a:ext>
              </a:extLst>
            </p:cNvPr>
            <p:cNvGrpSpPr/>
            <p:nvPr/>
          </p:nvGrpSpPr>
          <p:grpSpPr>
            <a:xfrm>
              <a:off x="1815263" y="1506086"/>
              <a:ext cx="1120162" cy="1120164"/>
              <a:chOff x="1133019" y="2416926"/>
              <a:chExt cx="1613394" cy="1613396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9623808E-0B26-3459-3372-2CC9F5365B53}"/>
                  </a:ext>
                </a:extLst>
              </p:cNvPr>
              <p:cNvSpPr/>
              <p:nvPr/>
            </p:nvSpPr>
            <p:spPr>
              <a:xfrm rot="19741494">
                <a:off x="1136666" y="2420574"/>
                <a:ext cx="1606100" cy="1606100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2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43CDA69E-28A7-27FE-BB18-66885D2EB2A5}"/>
                  </a:ext>
                </a:extLst>
              </p:cNvPr>
              <p:cNvGrpSpPr/>
              <p:nvPr/>
            </p:nvGrpSpPr>
            <p:grpSpPr>
              <a:xfrm>
                <a:off x="1133019" y="2416926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18" name="弧形 17">
                  <a:extLst>
                    <a:ext uri="{FF2B5EF4-FFF2-40B4-BE49-F238E27FC236}">
                      <a16:creationId xmlns:a16="http://schemas.microsoft.com/office/drawing/2014/main" id="{1394C52F-0ECF-BF48-5580-0D60C37A51A5}"/>
                    </a:ext>
                  </a:extLst>
                </p:cNvPr>
                <p:cNvSpPr/>
                <p:nvPr/>
              </p:nvSpPr>
              <p:spPr>
                <a:xfrm rot="183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19" name="弧形 18">
                  <a:extLst>
                    <a:ext uri="{FF2B5EF4-FFF2-40B4-BE49-F238E27FC236}">
                      <a16:creationId xmlns:a16="http://schemas.microsoft.com/office/drawing/2014/main" id="{0D44D140-2572-0F84-F82A-9A78FC658BFB}"/>
                    </a:ext>
                  </a:extLst>
                </p:cNvPr>
                <p:cNvSpPr/>
                <p:nvPr/>
              </p:nvSpPr>
              <p:spPr>
                <a:xfrm rot="75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汉仪旗黑X1-55W"/>
                    <a:cs typeface="+mn-cs"/>
                  </a:endParaRPr>
                </a:p>
              </p:txBody>
            </p:sp>
          </p:grpSp>
        </p:grp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F73560CB-1DE3-F2AE-FB4E-42411DC4C14D}"/>
                </a:ext>
              </a:extLst>
            </p:cNvPr>
            <p:cNvSpPr/>
            <p:nvPr/>
          </p:nvSpPr>
          <p:spPr>
            <a:xfrm>
              <a:off x="1976130" y="1666953"/>
              <a:ext cx="798428" cy="79843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70000">
                  <a:schemeClr val="accent1">
                    <a:lumMod val="75000"/>
                  </a:scheme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01600" dist="381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2800" dirty="0">
                  <a:latin typeface="+mj-ea"/>
                  <a:ea typeface="+mj-ea"/>
                </a:rPr>
                <a:t>01</a:t>
              </a:r>
              <a:endParaRPr lang="zh-CN" altLang="en-US" sz="2800" dirty="0">
                <a:latin typeface="+mj-ea"/>
                <a:ea typeface="+mj-ea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C0A2189C-7CFF-72CD-8468-B9D68FE5629A}"/>
                </a:ext>
              </a:extLst>
            </p:cNvPr>
            <p:cNvSpPr/>
            <p:nvPr/>
          </p:nvSpPr>
          <p:spPr>
            <a:xfrm>
              <a:off x="1829554" y="1256623"/>
              <a:ext cx="1091580" cy="93316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C7454434-CA2D-7388-B3C0-6F4140D3CFE6}"/>
                </a:ext>
              </a:extLst>
            </p:cNvPr>
            <p:cNvSpPr txBox="1"/>
            <p:nvPr/>
          </p:nvSpPr>
          <p:spPr>
            <a:xfrm>
              <a:off x="1327294" y="276017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+mj-ea"/>
                  <a:ea typeface="+mj-ea"/>
                  <a:cs typeface="+mn-cs"/>
                  <a:sym typeface="思源黑体 CN Normal" panose="020B0400000000000000" pitchFamily="34" charset="-122"/>
                </a:rPr>
                <a:t>请添加小标题</a:t>
              </a: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869B8C56-D6E7-5C56-1536-676F5C911B2D}"/>
                </a:ext>
              </a:extLst>
            </p:cNvPr>
            <p:cNvGrpSpPr/>
            <p:nvPr/>
          </p:nvGrpSpPr>
          <p:grpSpPr>
            <a:xfrm>
              <a:off x="954279" y="3277197"/>
              <a:ext cx="2842131" cy="2204126"/>
              <a:chOff x="980569" y="3277197"/>
              <a:chExt cx="2842131" cy="2204126"/>
            </a:xfrm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8BC2A16A-7326-F70C-C3A3-746FB9F991A6}"/>
                  </a:ext>
                </a:extLst>
              </p:cNvPr>
              <p:cNvSpPr/>
              <p:nvPr/>
            </p:nvSpPr>
            <p:spPr>
              <a:xfrm>
                <a:off x="980569" y="3277197"/>
                <a:ext cx="2842131" cy="576633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单击此处输入你的正文，文字是您思想的提炼</a:t>
                </a:r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620B17CE-4375-A5EC-1C9B-D231597E8F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5057" y="3972387"/>
                <a:ext cx="2680574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3BD93A55-B95F-5F49-7BA2-4DEAC6887F4E}"/>
                  </a:ext>
                </a:extLst>
              </p:cNvPr>
              <p:cNvSpPr/>
              <p:nvPr/>
            </p:nvSpPr>
            <p:spPr>
              <a:xfrm>
                <a:off x="980569" y="4090944"/>
                <a:ext cx="2842131" cy="576633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单击此处输入你的正文，文字是您思想的提炼</a:t>
                </a:r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EA283059-956D-B373-7E7E-6CDCE5CF122A}"/>
                  </a:ext>
                </a:extLst>
              </p:cNvPr>
              <p:cNvSpPr/>
              <p:nvPr/>
            </p:nvSpPr>
            <p:spPr>
              <a:xfrm>
                <a:off x="980569" y="4904690"/>
                <a:ext cx="2842131" cy="576633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单击此处输入你的正文，文字是您思想的提炼</a:t>
                </a:r>
              </a:p>
            </p:txBody>
          </p: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7B32AB37-F088-6B2A-0B89-8484F97E40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5057" y="4786134"/>
                <a:ext cx="2680574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0D089232-05F9-A6D4-3A82-84A6A32D3677}"/>
              </a:ext>
            </a:extLst>
          </p:cNvPr>
          <p:cNvGrpSpPr/>
          <p:nvPr/>
        </p:nvGrpSpPr>
        <p:grpSpPr>
          <a:xfrm>
            <a:off x="4414012" y="1256623"/>
            <a:ext cx="3360547" cy="4504097"/>
            <a:chOff x="4414012" y="1256623"/>
            <a:chExt cx="3360547" cy="4504097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54378D77-3E96-64B2-D057-DE2F0B8FE145}"/>
                </a:ext>
              </a:extLst>
            </p:cNvPr>
            <p:cNvSpPr/>
            <p:nvPr/>
          </p:nvSpPr>
          <p:spPr>
            <a:xfrm>
              <a:off x="4414012" y="1287118"/>
              <a:ext cx="3360547" cy="447360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41300" dist="165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64849C95-D641-B43D-65C1-1D560DCC1D55}"/>
                </a:ext>
              </a:extLst>
            </p:cNvPr>
            <p:cNvCxnSpPr>
              <a:cxnSpLocks/>
            </p:cNvCxnSpPr>
            <p:nvPr/>
          </p:nvCxnSpPr>
          <p:spPr>
            <a:xfrm>
              <a:off x="4414012" y="5760720"/>
              <a:ext cx="336054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96D962A7-F7A1-5787-DCD4-AB59BE8E8CC4}"/>
                </a:ext>
              </a:extLst>
            </p:cNvPr>
            <p:cNvGrpSpPr/>
            <p:nvPr/>
          </p:nvGrpSpPr>
          <p:grpSpPr>
            <a:xfrm>
              <a:off x="5534204" y="1506086"/>
              <a:ext cx="1120162" cy="1120164"/>
              <a:chOff x="1133019" y="2416926"/>
              <a:chExt cx="1613394" cy="1613396"/>
            </a:xfrm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A70DF8D1-4895-E7BF-6209-829F9FDCFDE3}"/>
                  </a:ext>
                </a:extLst>
              </p:cNvPr>
              <p:cNvSpPr/>
              <p:nvPr/>
            </p:nvSpPr>
            <p:spPr>
              <a:xfrm rot="19741494">
                <a:off x="1136666" y="2420574"/>
                <a:ext cx="1606100" cy="1606100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2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9D7D9256-4E77-FAEA-F68B-58928ED8A60A}"/>
                  </a:ext>
                </a:extLst>
              </p:cNvPr>
              <p:cNvGrpSpPr/>
              <p:nvPr/>
            </p:nvGrpSpPr>
            <p:grpSpPr>
              <a:xfrm>
                <a:off x="1133019" y="2416926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59" name="弧形 58">
                  <a:extLst>
                    <a:ext uri="{FF2B5EF4-FFF2-40B4-BE49-F238E27FC236}">
                      <a16:creationId xmlns:a16="http://schemas.microsoft.com/office/drawing/2014/main" id="{8E3493E1-CACF-2C6D-9DFA-940404332992}"/>
                    </a:ext>
                  </a:extLst>
                </p:cNvPr>
                <p:cNvSpPr/>
                <p:nvPr/>
              </p:nvSpPr>
              <p:spPr>
                <a:xfrm rot="183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60" name="弧形 59">
                  <a:extLst>
                    <a:ext uri="{FF2B5EF4-FFF2-40B4-BE49-F238E27FC236}">
                      <a16:creationId xmlns:a16="http://schemas.microsoft.com/office/drawing/2014/main" id="{28C8B9F0-B66D-21D4-82B2-00A7A8AB51AE}"/>
                    </a:ext>
                  </a:extLst>
                </p:cNvPr>
                <p:cNvSpPr/>
                <p:nvPr/>
              </p:nvSpPr>
              <p:spPr>
                <a:xfrm rot="75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汉仪旗黑X1-55W"/>
                    <a:cs typeface="+mn-cs"/>
                  </a:endParaRPr>
                </a:p>
              </p:txBody>
            </p:sp>
          </p:grpSp>
        </p:grp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149F4814-E374-D77B-CB4B-3696F9CB5783}"/>
                </a:ext>
              </a:extLst>
            </p:cNvPr>
            <p:cNvSpPr/>
            <p:nvPr/>
          </p:nvSpPr>
          <p:spPr>
            <a:xfrm>
              <a:off x="5695071" y="1666953"/>
              <a:ext cx="798428" cy="79843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70000">
                  <a:schemeClr val="accent1">
                    <a:lumMod val="75000"/>
                  </a:scheme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01600" dist="381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2800" dirty="0">
                  <a:latin typeface="+mj-ea"/>
                  <a:ea typeface="+mj-ea"/>
                </a:rPr>
                <a:t>02</a:t>
              </a:r>
              <a:endParaRPr lang="zh-CN" altLang="en-US" sz="2800" dirty="0">
                <a:latin typeface="+mj-ea"/>
                <a:ea typeface="+mj-ea"/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019996AD-A3C3-BA3B-DAE4-4C490A8E8D46}"/>
                </a:ext>
              </a:extLst>
            </p:cNvPr>
            <p:cNvSpPr/>
            <p:nvPr/>
          </p:nvSpPr>
          <p:spPr>
            <a:xfrm>
              <a:off x="5548495" y="1256623"/>
              <a:ext cx="1091580" cy="93316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9EE46FA-8319-3274-B4B0-1E5291F22F65}"/>
                </a:ext>
              </a:extLst>
            </p:cNvPr>
            <p:cNvSpPr txBox="1"/>
            <p:nvPr/>
          </p:nvSpPr>
          <p:spPr>
            <a:xfrm>
              <a:off x="5046235" y="276017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+mj-ea"/>
                  <a:ea typeface="+mj-ea"/>
                  <a:cs typeface="+mn-cs"/>
                  <a:sym typeface="思源黑体 CN Normal" panose="020B0400000000000000" pitchFamily="34" charset="-122"/>
                </a:rPr>
                <a:t>请添加小标题</a:t>
              </a:r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06FB549E-6A20-14EB-B36D-C7D9DA59476C}"/>
                </a:ext>
              </a:extLst>
            </p:cNvPr>
            <p:cNvGrpSpPr/>
            <p:nvPr/>
          </p:nvGrpSpPr>
          <p:grpSpPr>
            <a:xfrm>
              <a:off x="4673220" y="3277197"/>
              <a:ext cx="2842131" cy="2204126"/>
              <a:chOff x="980569" y="3277197"/>
              <a:chExt cx="2842131" cy="2204126"/>
            </a:xfrm>
          </p:grpSpPr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536B1700-EE75-12A7-6697-CD4C0D5C8539}"/>
                  </a:ext>
                </a:extLst>
              </p:cNvPr>
              <p:cNvSpPr/>
              <p:nvPr/>
            </p:nvSpPr>
            <p:spPr>
              <a:xfrm>
                <a:off x="980569" y="3277197"/>
                <a:ext cx="2842131" cy="576633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单击此处输入你的正文，文字是您思想的提炼</a:t>
                </a:r>
              </a:p>
            </p:txBody>
          </p: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7BBF3CFE-824D-92D8-470F-3FF310F666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5057" y="3972387"/>
                <a:ext cx="2680574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3DAA879F-EFB1-06B7-26E2-C4415ACB4740}"/>
                  </a:ext>
                </a:extLst>
              </p:cNvPr>
              <p:cNvSpPr/>
              <p:nvPr/>
            </p:nvSpPr>
            <p:spPr>
              <a:xfrm>
                <a:off x="980569" y="4090944"/>
                <a:ext cx="2842131" cy="576633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单击此处输入你的正文，文字是您思想的提炼</a:t>
                </a:r>
              </a:p>
            </p:txBody>
          </p:sp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id="{9EF52082-28D9-C341-86E9-0473A8FF37F0}"/>
                  </a:ext>
                </a:extLst>
              </p:cNvPr>
              <p:cNvSpPr/>
              <p:nvPr/>
            </p:nvSpPr>
            <p:spPr>
              <a:xfrm>
                <a:off x="980569" y="4904690"/>
                <a:ext cx="2842131" cy="576633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单击此处输入你的正文，文字是您思想的提炼</a:t>
                </a:r>
              </a:p>
            </p:txBody>
          </p: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FB2A73DC-83E5-EEAF-4528-E6683C40FA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5057" y="4786134"/>
                <a:ext cx="2680574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2932083-EA0C-5FCF-1B75-20CC565CC583}"/>
              </a:ext>
            </a:extLst>
          </p:cNvPr>
          <p:cNvGrpSpPr/>
          <p:nvPr/>
        </p:nvGrpSpPr>
        <p:grpSpPr>
          <a:xfrm>
            <a:off x="8132953" y="1256623"/>
            <a:ext cx="3360547" cy="4504097"/>
            <a:chOff x="8132953" y="1256623"/>
            <a:chExt cx="3360547" cy="4504097"/>
          </a:xfrm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9792CBB5-7906-B270-7061-370C9DB25D6B}"/>
                </a:ext>
              </a:extLst>
            </p:cNvPr>
            <p:cNvSpPr/>
            <p:nvPr/>
          </p:nvSpPr>
          <p:spPr>
            <a:xfrm>
              <a:off x="8132953" y="1287118"/>
              <a:ext cx="3360547" cy="447360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41300" dist="165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BB54E326-5534-E490-978C-076FBF06C132}"/>
                </a:ext>
              </a:extLst>
            </p:cNvPr>
            <p:cNvCxnSpPr>
              <a:cxnSpLocks/>
            </p:cNvCxnSpPr>
            <p:nvPr/>
          </p:nvCxnSpPr>
          <p:spPr>
            <a:xfrm>
              <a:off x="8132953" y="5760720"/>
              <a:ext cx="3360547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115F6684-351C-4574-BB1C-1C10CAF776BA}"/>
                </a:ext>
              </a:extLst>
            </p:cNvPr>
            <p:cNvGrpSpPr/>
            <p:nvPr/>
          </p:nvGrpSpPr>
          <p:grpSpPr>
            <a:xfrm>
              <a:off x="9253145" y="1506086"/>
              <a:ext cx="1120162" cy="1120164"/>
              <a:chOff x="1133019" y="2416926"/>
              <a:chExt cx="1613394" cy="1613396"/>
            </a:xfrm>
          </p:grpSpPr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5587661C-8EE5-A846-5E6C-F079E09E7145}"/>
                  </a:ext>
                </a:extLst>
              </p:cNvPr>
              <p:cNvSpPr/>
              <p:nvPr/>
            </p:nvSpPr>
            <p:spPr>
              <a:xfrm rot="19741494">
                <a:off x="1136666" y="2420574"/>
                <a:ext cx="1606100" cy="1606100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2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75" name="组合 74">
                <a:extLst>
                  <a:ext uri="{FF2B5EF4-FFF2-40B4-BE49-F238E27FC236}">
                    <a16:creationId xmlns:a16="http://schemas.microsoft.com/office/drawing/2014/main" id="{C9381F28-38A8-1B20-E4EC-87A8F4604B94}"/>
                  </a:ext>
                </a:extLst>
              </p:cNvPr>
              <p:cNvGrpSpPr/>
              <p:nvPr/>
            </p:nvGrpSpPr>
            <p:grpSpPr>
              <a:xfrm>
                <a:off x="1133019" y="2416926"/>
                <a:ext cx="1613394" cy="1613396"/>
                <a:chOff x="1133019" y="2416926"/>
                <a:chExt cx="1613394" cy="1613396"/>
              </a:xfrm>
            </p:grpSpPr>
            <p:sp>
              <p:nvSpPr>
                <p:cNvPr id="76" name="弧形 75">
                  <a:extLst>
                    <a:ext uri="{FF2B5EF4-FFF2-40B4-BE49-F238E27FC236}">
                      <a16:creationId xmlns:a16="http://schemas.microsoft.com/office/drawing/2014/main" id="{1BF94789-33FA-D9A7-8A8B-6824A1662D7F}"/>
                    </a:ext>
                  </a:extLst>
                </p:cNvPr>
                <p:cNvSpPr/>
                <p:nvPr/>
              </p:nvSpPr>
              <p:spPr>
                <a:xfrm rot="183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汉仪旗黑X1-55W"/>
                    <a:cs typeface="+mn-cs"/>
                  </a:endParaRPr>
                </a:p>
              </p:txBody>
            </p:sp>
            <p:sp>
              <p:nvSpPr>
                <p:cNvPr id="77" name="弧形 76">
                  <a:extLst>
                    <a:ext uri="{FF2B5EF4-FFF2-40B4-BE49-F238E27FC236}">
                      <a16:creationId xmlns:a16="http://schemas.microsoft.com/office/drawing/2014/main" id="{7957B531-A8D2-C159-C1F8-5B34AD972116}"/>
                    </a:ext>
                  </a:extLst>
                </p:cNvPr>
                <p:cNvSpPr/>
                <p:nvPr/>
              </p:nvSpPr>
              <p:spPr>
                <a:xfrm rot="7564987">
                  <a:off x="1133018" y="2416927"/>
                  <a:ext cx="1613396" cy="1613394"/>
                </a:xfrm>
                <a:prstGeom prst="arc">
                  <a:avLst/>
                </a:prstGeom>
                <a:noFill/>
                <a:ln w="127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16200000" scaled="1"/>
                    <a:tileRect/>
                  </a:gra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汉仪旗黑X1-55W"/>
                    <a:cs typeface="+mn-cs"/>
                  </a:endParaRPr>
                </a:p>
              </p:txBody>
            </p:sp>
          </p:grpSp>
        </p:grp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AEF7E64B-5FE3-04F9-75C7-6841E100FB05}"/>
                </a:ext>
              </a:extLst>
            </p:cNvPr>
            <p:cNvSpPr/>
            <p:nvPr/>
          </p:nvSpPr>
          <p:spPr>
            <a:xfrm>
              <a:off x="9414012" y="1666953"/>
              <a:ext cx="798428" cy="79843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70000">
                  <a:schemeClr val="accent1">
                    <a:lumMod val="75000"/>
                  </a:scheme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01600" dist="381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2800" dirty="0">
                  <a:latin typeface="+mj-ea"/>
                  <a:ea typeface="+mj-ea"/>
                </a:rPr>
                <a:t>03</a:t>
              </a:r>
              <a:endParaRPr lang="zh-CN" altLang="en-US" sz="2800" dirty="0">
                <a:latin typeface="+mj-ea"/>
                <a:ea typeface="+mj-ea"/>
              </a:endParaRPr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8490D265-F62B-E8B0-6CE6-1B7D77EBD3FF}"/>
                </a:ext>
              </a:extLst>
            </p:cNvPr>
            <p:cNvSpPr/>
            <p:nvPr/>
          </p:nvSpPr>
          <p:spPr>
            <a:xfrm>
              <a:off x="9267436" y="1256623"/>
              <a:ext cx="1091580" cy="93316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17FAB7D1-3A0B-7B14-965D-48426ECC1E37}"/>
                </a:ext>
              </a:extLst>
            </p:cNvPr>
            <p:cNvSpPr txBox="1"/>
            <p:nvPr/>
          </p:nvSpPr>
          <p:spPr>
            <a:xfrm>
              <a:off x="8765176" y="276017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+mj-ea"/>
                  <a:ea typeface="+mj-ea"/>
                  <a:cs typeface="+mn-cs"/>
                  <a:sym typeface="思源黑体 CN Normal" panose="020B0400000000000000" pitchFamily="34" charset="-122"/>
                </a:rPr>
                <a:t>请添加小标题</a:t>
              </a:r>
            </a:p>
          </p:txBody>
        </p: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B418CD09-C9C3-A5E0-20B8-3E1751DE1193}"/>
                </a:ext>
              </a:extLst>
            </p:cNvPr>
            <p:cNvGrpSpPr/>
            <p:nvPr/>
          </p:nvGrpSpPr>
          <p:grpSpPr>
            <a:xfrm>
              <a:off x="8392161" y="3277197"/>
              <a:ext cx="2842131" cy="2204126"/>
              <a:chOff x="980569" y="3277197"/>
              <a:chExt cx="2842131" cy="2204126"/>
            </a:xfrm>
          </p:grpSpPr>
          <p:sp>
            <p:nvSpPr>
              <p:cNvPr id="69" name="矩形 68">
                <a:extLst>
                  <a:ext uri="{FF2B5EF4-FFF2-40B4-BE49-F238E27FC236}">
                    <a16:creationId xmlns:a16="http://schemas.microsoft.com/office/drawing/2014/main" id="{532ABD45-4425-60FC-6E34-F83504105FD6}"/>
                  </a:ext>
                </a:extLst>
              </p:cNvPr>
              <p:cNvSpPr/>
              <p:nvPr/>
            </p:nvSpPr>
            <p:spPr>
              <a:xfrm>
                <a:off x="980569" y="3277197"/>
                <a:ext cx="2842131" cy="576633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单击此处输入你的正文，文字是您思想的提炼</a:t>
                </a:r>
              </a:p>
            </p:txBody>
          </p:sp>
          <p:cxnSp>
            <p:nvCxnSpPr>
              <p:cNvPr id="70" name="直接连接符 69">
                <a:extLst>
                  <a:ext uri="{FF2B5EF4-FFF2-40B4-BE49-F238E27FC236}">
                    <a16:creationId xmlns:a16="http://schemas.microsoft.com/office/drawing/2014/main" id="{10F5CFEA-9358-089E-10AF-1F7E5F66FC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5057" y="3972387"/>
                <a:ext cx="2680574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" name="矩形 70">
                <a:extLst>
                  <a:ext uri="{FF2B5EF4-FFF2-40B4-BE49-F238E27FC236}">
                    <a16:creationId xmlns:a16="http://schemas.microsoft.com/office/drawing/2014/main" id="{28F4F556-7C99-4096-6458-504D18EFB41E}"/>
                  </a:ext>
                </a:extLst>
              </p:cNvPr>
              <p:cNvSpPr/>
              <p:nvPr/>
            </p:nvSpPr>
            <p:spPr>
              <a:xfrm>
                <a:off x="980569" y="4090944"/>
                <a:ext cx="2842131" cy="576633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单击此处输入你的正文，文字是您思想的提炼</a:t>
                </a:r>
              </a:p>
            </p:txBody>
          </p:sp>
          <p:sp>
            <p:nvSpPr>
              <p:cNvPr id="72" name="矩形 71">
                <a:extLst>
                  <a:ext uri="{FF2B5EF4-FFF2-40B4-BE49-F238E27FC236}">
                    <a16:creationId xmlns:a16="http://schemas.microsoft.com/office/drawing/2014/main" id="{716F7B0B-E3A3-A834-BB4D-3AEFF84AD891}"/>
                  </a:ext>
                </a:extLst>
              </p:cNvPr>
              <p:cNvSpPr/>
              <p:nvPr/>
            </p:nvSpPr>
            <p:spPr>
              <a:xfrm>
                <a:off x="980569" y="4904690"/>
                <a:ext cx="2842131" cy="576633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单击此处输入你的正文，文字是您思想的提炼</a:t>
                </a:r>
              </a:p>
            </p:txBody>
          </p:sp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id="{875E1763-1F12-8BE9-7C18-FC85C8914B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5057" y="4786134"/>
                <a:ext cx="2680574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5768544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箭头: V 形 6">
            <a:extLst>
              <a:ext uri="{FF2B5EF4-FFF2-40B4-BE49-F238E27FC236}">
                <a16:creationId xmlns:a16="http://schemas.microsoft.com/office/drawing/2014/main" id="{4A8A5E60-DE83-E15B-E2E0-4368216A47A7}"/>
              </a:ext>
            </a:extLst>
          </p:cNvPr>
          <p:cNvSpPr/>
          <p:nvPr/>
        </p:nvSpPr>
        <p:spPr>
          <a:xfrm>
            <a:off x="698185" y="364533"/>
            <a:ext cx="369570" cy="376316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id="{8DEDF4AF-7229-6A6C-9663-0B55E580D209}"/>
              </a:ext>
            </a:extLst>
          </p:cNvPr>
          <p:cNvSpPr/>
          <p:nvPr/>
        </p:nvSpPr>
        <p:spPr>
          <a:xfrm rot="5400000">
            <a:off x="688120" y="515031"/>
            <a:ext cx="99278" cy="7532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3265BE8-EBF3-261A-C39D-06947FA6ABC6}"/>
              </a:ext>
            </a:extLst>
          </p:cNvPr>
          <p:cNvSpPr txBox="1"/>
          <p:nvPr/>
        </p:nvSpPr>
        <p:spPr>
          <a:xfrm>
            <a:off x="1136113" y="368355"/>
            <a:ext cx="3231654" cy="430887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63500" dist="127000" dir="5400000" algn="t" rotWithShape="0">
                    <a:srgbClr val="7B0B18">
                      <a:alpha val="20000"/>
                    </a:srgbClr>
                  </a:outerShdw>
                </a:effectLst>
                <a:latin typeface="+mj-ea"/>
                <a:ea typeface="+mj-ea"/>
                <a:cs typeface="OPPOSans M" panose="00020600040101010101" pitchFamily="18" charset="-122"/>
              </a:defRPr>
            </a:lvl1pPr>
          </a:lstStyle>
          <a:p>
            <a:r>
              <a:rPr lang="zh-CN" altLang="en-US" sz="2800" dirty="0">
                <a:solidFill>
                  <a:schemeClr val="accent1"/>
                </a:solidFill>
                <a:effectLst/>
                <a:cs typeface="OPPOSans R" panose="00020600040101010101" pitchFamily="18" charset="-122"/>
              </a:rPr>
              <a:t>三、输入一个大标题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9AFC079-13AF-A9E1-D5B8-26EDD9AF3B60}"/>
              </a:ext>
            </a:extLst>
          </p:cNvPr>
          <p:cNvCxnSpPr>
            <a:cxnSpLocks/>
          </p:cNvCxnSpPr>
          <p:nvPr/>
        </p:nvCxnSpPr>
        <p:spPr>
          <a:xfrm>
            <a:off x="693165" y="792296"/>
            <a:ext cx="3619755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28236849-D81B-3F80-CB87-122E95ECB868}"/>
              </a:ext>
            </a:extLst>
          </p:cNvPr>
          <p:cNvSpPr/>
          <p:nvPr/>
        </p:nvSpPr>
        <p:spPr>
          <a:xfrm>
            <a:off x="0" y="1134668"/>
            <a:ext cx="12192000" cy="2336800"/>
          </a:xfrm>
          <a:prstGeom prst="rect">
            <a:avLst/>
          </a:prstGeom>
          <a:gradFill>
            <a:gsLst>
              <a:gs pos="0">
                <a:schemeClr val="accent1"/>
              </a:gs>
              <a:gs pos="70000">
                <a:schemeClr val="accent1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11">
            <a:extLst>
              <a:ext uri="{FF2B5EF4-FFF2-40B4-BE49-F238E27FC236}">
                <a16:creationId xmlns:a16="http://schemas.microsoft.com/office/drawing/2014/main" id="{652C62F7-C8B4-FC7B-6336-91F258265EF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3867" y="1134668"/>
            <a:ext cx="4541887" cy="233680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D90106C7-3D56-2995-C39B-BE0B9E76A6FE}"/>
              </a:ext>
            </a:extLst>
          </p:cNvPr>
          <p:cNvSpPr txBox="1"/>
          <p:nvPr/>
        </p:nvSpPr>
        <p:spPr>
          <a:xfrm>
            <a:off x="598015" y="1500379"/>
            <a:ext cx="5878986" cy="1436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rPr>
              <a:t>单击此处输入你的正文，文字是您思想的提炼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rPr>
              <a:t>,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rPr>
              <a:t>单击此处输入你的正文；单击此处输入你的正文，文字是您思想的提炼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rPr>
              <a:t>,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OPPOSans R" panose="00020600040101010101" pitchFamily="18" charset="-122"/>
              </a:rPr>
              <a:t>单击此处输入你的正文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73B32CC-4511-4B76-54BF-BE96E1533BC3}"/>
              </a:ext>
            </a:extLst>
          </p:cNvPr>
          <p:cNvGrpSpPr/>
          <p:nvPr/>
        </p:nvGrpSpPr>
        <p:grpSpPr>
          <a:xfrm>
            <a:off x="697712" y="3126435"/>
            <a:ext cx="10796576" cy="3215097"/>
            <a:chOff x="697712" y="3126435"/>
            <a:chExt cx="10796576" cy="3215097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51CFB6C8-2F77-4DCF-EF26-1D106C2C4A31}"/>
                </a:ext>
              </a:extLst>
            </p:cNvPr>
            <p:cNvSpPr>
              <a:spLocks/>
            </p:cNvSpPr>
            <p:nvPr/>
          </p:nvSpPr>
          <p:spPr>
            <a:xfrm>
              <a:off x="697712" y="3126435"/>
              <a:ext cx="10796576" cy="3172764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41300" dist="165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39A20694-84B9-344A-F9D2-4AB423928F89}"/>
                </a:ext>
              </a:extLst>
            </p:cNvPr>
            <p:cNvSpPr/>
            <p:nvPr/>
          </p:nvSpPr>
          <p:spPr>
            <a:xfrm>
              <a:off x="5025790" y="6248216"/>
              <a:ext cx="2140420" cy="93316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342A9261-A124-CC3B-A4FA-7F02C6461331}"/>
                </a:ext>
              </a:extLst>
            </p:cNvPr>
            <p:cNvGrpSpPr/>
            <p:nvPr/>
          </p:nvGrpSpPr>
          <p:grpSpPr>
            <a:xfrm>
              <a:off x="1213564" y="3361665"/>
              <a:ext cx="9764873" cy="2687583"/>
              <a:chOff x="1213564" y="3361665"/>
              <a:chExt cx="9764873" cy="2687583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9297F6AE-3C56-96B1-C17A-91EB6092B841}"/>
                  </a:ext>
                </a:extLst>
              </p:cNvPr>
              <p:cNvSpPr txBox="1"/>
              <p:nvPr/>
            </p:nvSpPr>
            <p:spPr>
              <a:xfrm>
                <a:off x="1213564" y="3361665"/>
                <a:ext cx="233910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2400" dirty="0">
                    <a:gradFill flip="none" rotWithShape="1">
                      <a:gsLst>
                        <a:gs pos="100000">
                          <a:schemeClr val="accent1">
                            <a:lumMod val="50000"/>
                          </a:schemeClr>
                        </a:gs>
                        <a:gs pos="0">
                          <a:schemeClr val="accent1">
                            <a:lumMod val="94000"/>
                            <a:lumOff val="6000"/>
                          </a:schemeClr>
                        </a:gs>
                      </a:gsLst>
                      <a:lin ang="5400000" scaled="0"/>
                      <a:tileRect/>
                    </a:gradFill>
                    <a:latin typeface="+mj-ea"/>
                    <a:ea typeface="+mj-ea"/>
                    <a:cs typeface="+mj-cs"/>
                    <a:sym typeface="微软雅黑" panose="020B0503020204020204" pitchFamily="34" charset="-122"/>
                  </a:rPr>
                  <a:t>输入一个小标题</a:t>
                </a: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98398745-8389-A10A-C30A-A5D363A1697A}"/>
                  </a:ext>
                </a:extLst>
              </p:cNvPr>
              <p:cNvSpPr txBox="1"/>
              <p:nvPr/>
            </p:nvSpPr>
            <p:spPr>
              <a:xfrm>
                <a:off x="1214199" y="3861541"/>
                <a:ext cx="4401741" cy="668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  <a:sym typeface="微软雅黑" panose="020B0503020204020204" pitchFamily="34" charset="-122"/>
                  </a:rPr>
                  <a:t>单击此处输入你的正文，文字是您思想的提炼</a:t>
                </a:r>
                <a:r>
                  <a:rPr lang="en-US" altLang="zh-CN" sz="16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  <a:sym typeface="微软雅黑" panose="020B0503020204020204" pitchFamily="34" charset="-122"/>
                  </a:rPr>
                  <a:t>,</a:t>
                </a:r>
                <a:r>
                  <a:rPr lang="zh-CN" altLang="en-US" sz="16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  <a:sym typeface="微软雅黑" panose="020B0503020204020204" pitchFamily="34" charset="-122"/>
                  </a:rPr>
                  <a:t>单击此处输入你的正文</a:t>
                </a:r>
              </a:p>
            </p:txBody>
          </p: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F535147B-9C42-3554-A565-925524C79F37}"/>
                  </a:ext>
                </a:extLst>
              </p:cNvPr>
              <p:cNvGrpSpPr/>
              <p:nvPr/>
            </p:nvGrpSpPr>
            <p:grpSpPr>
              <a:xfrm>
                <a:off x="1327423" y="3797035"/>
                <a:ext cx="4241800" cy="0"/>
                <a:chOff x="854075" y="2291787"/>
                <a:chExt cx="4241800" cy="0"/>
              </a:xfrm>
            </p:grpSpPr>
            <p:cxnSp>
              <p:nvCxnSpPr>
                <p:cNvPr id="42" name="直接连接符 41">
                  <a:extLst>
                    <a:ext uri="{FF2B5EF4-FFF2-40B4-BE49-F238E27FC236}">
                      <a16:creationId xmlns:a16="http://schemas.microsoft.com/office/drawing/2014/main" id="{9755720E-DC2C-220B-8BE7-5E2BA5AF69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74518" y="2291787"/>
                  <a:ext cx="4221357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>
                  <a:extLst>
                    <a:ext uri="{FF2B5EF4-FFF2-40B4-BE49-F238E27FC236}">
                      <a16:creationId xmlns:a16="http://schemas.microsoft.com/office/drawing/2014/main" id="{5BD59C4B-6AB7-D7D7-F967-AF02F532DF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54075" y="2291787"/>
                  <a:ext cx="1279362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E174AFBE-FD6F-5052-97C1-A471034295FA}"/>
                  </a:ext>
                </a:extLst>
              </p:cNvPr>
              <p:cNvSpPr txBox="1"/>
              <p:nvPr/>
            </p:nvSpPr>
            <p:spPr>
              <a:xfrm>
                <a:off x="1214199" y="4620911"/>
                <a:ext cx="4401741" cy="668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  <a:sym typeface="微软雅黑" panose="020B0503020204020204" pitchFamily="34" charset="-122"/>
                  </a:rPr>
                  <a:t>单击此处输入你的正文，文字是您思想的提炼</a:t>
                </a:r>
                <a:r>
                  <a:rPr lang="en-US" altLang="zh-CN" sz="16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  <a:sym typeface="微软雅黑" panose="020B0503020204020204" pitchFamily="34" charset="-122"/>
                  </a:rPr>
                  <a:t>,</a:t>
                </a:r>
                <a:r>
                  <a:rPr lang="zh-CN" altLang="en-US" sz="16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  <a:sym typeface="微软雅黑" panose="020B0503020204020204" pitchFamily="34" charset="-122"/>
                  </a:rPr>
                  <a:t>单击此处输入你的正文</a:t>
                </a: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4C9C85D6-A1B6-6A05-1D7F-BC7CE2DD57FF}"/>
                  </a:ext>
                </a:extLst>
              </p:cNvPr>
              <p:cNvSpPr txBox="1"/>
              <p:nvPr/>
            </p:nvSpPr>
            <p:spPr>
              <a:xfrm>
                <a:off x="1214199" y="5380282"/>
                <a:ext cx="4401741" cy="668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  <a:sym typeface="微软雅黑" panose="020B0503020204020204" pitchFamily="34" charset="-122"/>
                  </a:rPr>
                  <a:t>单击此处输入你的正文，文字是您思想的提炼</a:t>
                </a:r>
                <a:r>
                  <a:rPr lang="en-US" altLang="zh-CN" sz="16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  <a:sym typeface="微软雅黑" panose="020B0503020204020204" pitchFamily="34" charset="-122"/>
                  </a:rPr>
                  <a:t>,</a:t>
                </a:r>
                <a:r>
                  <a:rPr lang="zh-CN" altLang="en-US" sz="16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  <a:sym typeface="微软雅黑" panose="020B0503020204020204" pitchFamily="34" charset="-122"/>
                  </a:rPr>
                  <a:t>单击此处输入你的正文</a:t>
                </a:r>
              </a:p>
            </p:txBody>
          </p: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037B5963-8C53-DA6F-8271-30CD7B7728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22466" y="4575709"/>
                <a:ext cx="4221357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4F964EEE-F157-1516-CC26-88C0C3FECF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22466" y="5335079"/>
                <a:ext cx="4221357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71341749-2C4C-C2F4-4295-41B91BDBD60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96000" y="3688492"/>
                <a:ext cx="0" cy="2088292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0A3F6C9F-97AA-FD5D-1871-5F273FCE63A2}"/>
                  </a:ext>
                </a:extLst>
              </p:cNvPr>
              <p:cNvSpPr txBox="1"/>
              <p:nvPr/>
            </p:nvSpPr>
            <p:spPr>
              <a:xfrm>
                <a:off x="6576061" y="3361665"/>
                <a:ext cx="233910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2400" dirty="0">
                    <a:gradFill flip="none" rotWithShape="1">
                      <a:gsLst>
                        <a:gs pos="100000">
                          <a:schemeClr val="accent1">
                            <a:lumMod val="50000"/>
                          </a:schemeClr>
                        </a:gs>
                        <a:gs pos="0">
                          <a:schemeClr val="accent1">
                            <a:lumMod val="94000"/>
                            <a:lumOff val="6000"/>
                          </a:schemeClr>
                        </a:gs>
                      </a:gsLst>
                      <a:lin ang="5400000" scaled="0"/>
                      <a:tileRect/>
                    </a:gradFill>
                    <a:latin typeface="+mj-ea"/>
                    <a:ea typeface="+mj-ea"/>
                    <a:cs typeface="+mj-cs"/>
                    <a:sym typeface="微软雅黑" panose="020B0503020204020204" pitchFamily="34" charset="-122"/>
                  </a:rPr>
                  <a:t>输入一个小标题</a:t>
                </a: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97FFA2DA-F493-91C7-E7BD-F4317A6B1351}"/>
                  </a:ext>
                </a:extLst>
              </p:cNvPr>
              <p:cNvSpPr txBox="1"/>
              <p:nvPr/>
            </p:nvSpPr>
            <p:spPr>
              <a:xfrm>
                <a:off x="6576696" y="3861541"/>
                <a:ext cx="4401741" cy="668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  <a:sym typeface="微软雅黑" panose="020B0503020204020204" pitchFamily="34" charset="-122"/>
                  </a:rPr>
                  <a:t>单击此处输入你的正文，文字是您思想的提炼</a:t>
                </a:r>
                <a:r>
                  <a:rPr lang="en-US" altLang="zh-CN" sz="16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  <a:sym typeface="微软雅黑" panose="020B0503020204020204" pitchFamily="34" charset="-122"/>
                  </a:rPr>
                  <a:t>,</a:t>
                </a:r>
                <a:r>
                  <a:rPr lang="zh-CN" altLang="en-US" sz="16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  <a:sym typeface="微软雅黑" panose="020B0503020204020204" pitchFamily="34" charset="-122"/>
                  </a:rPr>
                  <a:t>单击此处输入你的正文</a:t>
                </a:r>
              </a:p>
            </p:txBody>
          </p: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10C6B6BD-832F-9B79-8DA5-4938BAE3F728}"/>
                  </a:ext>
                </a:extLst>
              </p:cNvPr>
              <p:cNvGrpSpPr/>
              <p:nvPr/>
            </p:nvGrpSpPr>
            <p:grpSpPr>
              <a:xfrm>
                <a:off x="6689920" y="3797035"/>
                <a:ext cx="4241800" cy="0"/>
                <a:chOff x="854075" y="2291787"/>
                <a:chExt cx="4241800" cy="0"/>
              </a:xfrm>
            </p:grpSpPr>
            <p:cxnSp>
              <p:nvCxnSpPr>
                <p:cNvPr id="63" name="直接连接符 62">
                  <a:extLst>
                    <a:ext uri="{FF2B5EF4-FFF2-40B4-BE49-F238E27FC236}">
                      <a16:creationId xmlns:a16="http://schemas.microsoft.com/office/drawing/2014/main" id="{6B3CF209-3DBF-091B-83FE-1C9E9A7641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74518" y="2291787"/>
                  <a:ext cx="4221357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>
                  <a:extLst>
                    <a:ext uri="{FF2B5EF4-FFF2-40B4-BE49-F238E27FC236}">
                      <a16:creationId xmlns:a16="http://schemas.microsoft.com/office/drawing/2014/main" id="{7CCC7E52-8899-81DC-278E-BBA0BCB1B0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54075" y="2291787"/>
                  <a:ext cx="1279362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7D3E0BAE-8319-9B5A-CCC0-88B4135B292E}"/>
                  </a:ext>
                </a:extLst>
              </p:cNvPr>
              <p:cNvSpPr txBox="1"/>
              <p:nvPr/>
            </p:nvSpPr>
            <p:spPr>
              <a:xfrm>
                <a:off x="6576696" y="4620911"/>
                <a:ext cx="4401741" cy="668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  <a:sym typeface="微软雅黑" panose="020B0503020204020204" pitchFamily="34" charset="-122"/>
                  </a:rPr>
                  <a:t>单击此处输入你的正文，文字是您思想的提炼</a:t>
                </a:r>
                <a:r>
                  <a:rPr lang="en-US" altLang="zh-CN" sz="16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  <a:sym typeface="微软雅黑" panose="020B0503020204020204" pitchFamily="34" charset="-122"/>
                  </a:rPr>
                  <a:t>,</a:t>
                </a:r>
                <a:r>
                  <a:rPr lang="zh-CN" altLang="en-US" sz="16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  <a:sym typeface="微软雅黑" panose="020B0503020204020204" pitchFamily="34" charset="-122"/>
                  </a:rPr>
                  <a:t>单击此处输入你的正文</a:t>
                </a: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72A9A535-AF87-66EE-DDBC-454211444D8E}"/>
                  </a:ext>
                </a:extLst>
              </p:cNvPr>
              <p:cNvSpPr txBox="1"/>
              <p:nvPr/>
            </p:nvSpPr>
            <p:spPr>
              <a:xfrm>
                <a:off x="6576696" y="5380282"/>
                <a:ext cx="4401741" cy="668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  <a:sym typeface="微软雅黑" panose="020B0503020204020204" pitchFamily="34" charset="-122"/>
                  </a:rPr>
                  <a:t>单击此处输入你的正文，文字是您思想的提炼</a:t>
                </a:r>
                <a:r>
                  <a:rPr lang="en-US" altLang="zh-CN" sz="16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  <a:sym typeface="微软雅黑" panose="020B0503020204020204" pitchFamily="34" charset="-122"/>
                  </a:rPr>
                  <a:t>,</a:t>
                </a:r>
                <a:r>
                  <a:rPr lang="zh-CN" altLang="en-US" sz="1600" kern="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  <a:sym typeface="微软雅黑" panose="020B0503020204020204" pitchFamily="34" charset="-122"/>
                  </a:rPr>
                  <a:t>单击此处输入你的正文</a:t>
                </a:r>
              </a:p>
            </p:txBody>
          </p: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FE651737-975D-E53F-A743-F6E1E2769B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84963" y="4575709"/>
                <a:ext cx="4221357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9F8A9B09-1181-90C4-92DF-8DC4567501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84963" y="5335079"/>
                <a:ext cx="4221357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7724321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B2DDDE4D-8758-9933-A989-D42C3032CF54}"/>
              </a:ext>
            </a:extLst>
          </p:cNvPr>
          <p:cNvSpPr/>
          <p:nvPr/>
        </p:nvSpPr>
        <p:spPr>
          <a:xfrm>
            <a:off x="16933" y="3986160"/>
            <a:ext cx="12175067" cy="2871841"/>
          </a:xfrm>
          <a:custGeom>
            <a:avLst/>
            <a:gdLst>
              <a:gd name="connsiteX0" fmla="*/ 0 w 12175067"/>
              <a:gd name="connsiteY0" fmla="*/ 0 h 2871841"/>
              <a:gd name="connsiteX1" fmla="*/ 346056 w 12175067"/>
              <a:gd name="connsiteY1" fmla="*/ 395437 h 2871841"/>
              <a:gd name="connsiteX2" fmla="*/ 6096003 w 12175067"/>
              <a:gd name="connsiteY2" fmla="*/ 2517781 h 2871841"/>
              <a:gd name="connsiteX3" fmla="*/ 11845951 w 12175067"/>
              <a:gd name="connsiteY3" fmla="*/ 395437 h 2871841"/>
              <a:gd name="connsiteX4" fmla="*/ 12175067 w 12175067"/>
              <a:gd name="connsiteY4" fmla="*/ 19356 h 2871841"/>
              <a:gd name="connsiteX5" fmla="*/ 12175067 w 12175067"/>
              <a:gd name="connsiteY5" fmla="*/ 2871841 h 2871841"/>
              <a:gd name="connsiteX6" fmla="*/ 0 w 12175067"/>
              <a:gd name="connsiteY6" fmla="*/ 2871841 h 2871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75067" h="2871841">
                <a:moveTo>
                  <a:pt x="0" y="0"/>
                </a:moveTo>
                <a:lnTo>
                  <a:pt x="346056" y="395437"/>
                </a:lnTo>
                <a:cubicBezTo>
                  <a:pt x="1592182" y="1675907"/>
                  <a:pt x="3702470" y="2517781"/>
                  <a:pt x="6096003" y="2517781"/>
                </a:cubicBezTo>
                <a:cubicBezTo>
                  <a:pt x="8489536" y="2517781"/>
                  <a:pt x="10599825" y="1675907"/>
                  <a:pt x="11845951" y="395437"/>
                </a:cubicBezTo>
                <a:lnTo>
                  <a:pt x="12175067" y="19356"/>
                </a:lnTo>
                <a:lnTo>
                  <a:pt x="12175067" y="2871841"/>
                </a:lnTo>
                <a:lnTo>
                  <a:pt x="0" y="28718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04800" dist="63500" dir="8100000" algn="tr" rotWithShape="0">
              <a:srgbClr val="3C7FF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6DA0CC54-E848-71DE-2CF0-4A86405F8A8E}"/>
              </a:ext>
            </a:extLst>
          </p:cNvPr>
          <p:cNvSpPr/>
          <p:nvPr/>
        </p:nvSpPr>
        <p:spPr>
          <a:xfrm>
            <a:off x="-3" y="4567842"/>
            <a:ext cx="12192003" cy="2419203"/>
          </a:xfrm>
          <a:custGeom>
            <a:avLst/>
            <a:gdLst>
              <a:gd name="connsiteX0" fmla="*/ 0 w 12192003"/>
              <a:gd name="connsiteY0" fmla="*/ 0 h 2419203"/>
              <a:gd name="connsiteX1" fmla="*/ 346056 w 12192003"/>
              <a:gd name="connsiteY1" fmla="*/ 264996 h 2419203"/>
              <a:gd name="connsiteX2" fmla="*/ 6096003 w 12192003"/>
              <a:gd name="connsiteY2" fmla="*/ 1687252 h 2419203"/>
              <a:gd name="connsiteX3" fmla="*/ 11845951 w 12192003"/>
              <a:gd name="connsiteY3" fmla="*/ 264996 h 2419203"/>
              <a:gd name="connsiteX4" fmla="*/ 12192003 w 12192003"/>
              <a:gd name="connsiteY4" fmla="*/ 2 h 2419203"/>
              <a:gd name="connsiteX5" fmla="*/ 12192003 w 12192003"/>
              <a:gd name="connsiteY5" fmla="*/ 2419203 h 2419203"/>
              <a:gd name="connsiteX6" fmla="*/ 0 w 12192003"/>
              <a:gd name="connsiteY6" fmla="*/ 2419203 h 2419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3" h="2419203">
                <a:moveTo>
                  <a:pt x="0" y="0"/>
                </a:moveTo>
                <a:lnTo>
                  <a:pt x="346056" y="264996"/>
                </a:lnTo>
                <a:cubicBezTo>
                  <a:pt x="1592182" y="1123083"/>
                  <a:pt x="3702470" y="1687252"/>
                  <a:pt x="6096003" y="1687252"/>
                </a:cubicBezTo>
                <a:cubicBezTo>
                  <a:pt x="8489536" y="1687252"/>
                  <a:pt x="10599825" y="1123083"/>
                  <a:pt x="11845951" y="264996"/>
                </a:cubicBezTo>
                <a:lnTo>
                  <a:pt x="12192003" y="2"/>
                </a:lnTo>
                <a:lnTo>
                  <a:pt x="12192003" y="2419203"/>
                </a:lnTo>
                <a:lnTo>
                  <a:pt x="0" y="2419203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箭头: V 形 6">
            <a:extLst>
              <a:ext uri="{FF2B5EF4-FFF2-40B4-BE49-F238E27FC236}">
                <a16:creationId xmlns:a16="http://schemas.microsoft.com/office/drawing/2014/main" id="{B99F0CC8-5726-0948-9241-4A138A7A3A49}"/>
              </a:ext>
            </a:extLst>
          </p:cNvPr>
          <p:cNvSpPr/>
          <p:nvPr/>
        </p:nvSpPr>
        <p:spPr>
          <a:xfrm>
            <a:off x="698185" y="364533"/>
            <a:ext cx="369570" cy="376316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id="{50E2F182-7432-14A7-A7B8-14CF001B011A}"/>
              </a:ext>
            </a:extLst>
          </p:cNvPr>
          <p:cNvSpPr/>
          <p:nvPr/>
        </p:nvSpPr>
        <p:spPr>
          <a:xfrm rot="5400000">
            <a:off x="688120" y="515031"/>
            <a:ext cx="99278" cy="7532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B976EA8-066D-3CAC-909E-E67D34D8F9DE}"/>
              </a:ext>
            </a:extLst>
          </p:cNvPr>
          <p:cNvSpPr txBox="1"/>
          <p:nvPr/>
        </p:nvSpPr>
        <p:spPr>
          <a:xfrm>
            <a:off x="1136113" y="368355"/>
            <a:ext cx="3231654" cy="430887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63500" dist="127000" dir="5400000" algn="t" rotWithShape="0">
                    <a:srgbClr val="7B0B18">
                      <a:alpha val="20000"/>
                    </a:srgbClr>
                  </a:outerShdw>
                </a:effectLst>
                <a:latin typeface="+mj-ea"/>
                <a:ea typeface="+mj-ea"/>
                <a:cs typeface="OPPOSans M" panose="00020600040101010101" pitchFamily="18" charset="-122"/>
              </a:defRPr>
            </a:lvl1pPr>
          </a:lstStyle>
          <a:p>
            <a:r>
              <a:rPr lang="zh-CN" altLang="en-US" sz="2800" dirty="0">
                <a:solidFill>
                  <a:schemeClr val="accent1"/>
                </a:solidFill>
                <a:effectLst/>
                <a:cs typeface="OPPOSans R" panose="00020600040101010101" pitchFamily="18" charset="-122"/>
              </a:rPr>
              <a:t>一、输入一个大标题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4E02E349-2122-2F48-86E2-C933A1926624}"/>
              </a:ext>
            </a:extLst>
          </p:cNvPr>
          <p:cNvCxnSpPr>
            <a:cxnSpLocks/>
          </p:cNvCxnSpPr>
          <p:nvPr/>
        </p:nvCxnSpPr>
        <p:spPr>
          <a:xfrm>
            <a:off x="693165" y="792296"/>
            <a:ext cx="3619755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CA0ED417-4259-7E0B-6823-447BC2BA7821}"/>
              </a:ext>
            </a:extLst>
          </p:cNvPr>
          <p:cNvSpPr>
            <a:spLocks/>
          </p:cNvSpPr>
          <p:nvPr/>
        </p:nvSpPr>
        <p:spPr>
          <a:xfrm>
            <a:off x="818321" y="1545125"/>
            <a:ext cx="2253630" cy="1839916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190500" dist="1270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87AB295-374E-E3FD-EE07-BC29046BA7BB}"/>
              </a:ext>
            </a:extLst>
          </p:cNvPr>
          <p:cNvSpPr/>
          <p:nvPr/>
        </p:nvSpPr>
        <p:spPr>
          <a:xfrm>
            <a:off x="1399346" y="1495393"/>
            <a:ext cx="1091580" cy="9331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44E27A7-F6E2-FD31-2B17-6A4CA94EC2E9}"/>
              </a:ext>
            </a:extLst>
          </p:cNvPr>
          <p:cNvSpPr txBox="1"/>
          <p:nvPr/>
        </p:nvSpPr>
        <p:spPr>
          <a:xfrm>
            <a:off x="1083362" y="169490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94000"/>
                        <a:lumOff val="6000"/>
                      </a:schemeClr>
                    </a:gs>
                  </a:gsLst>
                  <a:lin ang="5400000" scaled="0"/>
                  <a:tileRect/>
                </a:gradFill>
                <a:latin typeface="+mj-ea"/>
                <a:ea typeface="+mj-ea"/>
                <a:cs typeface="+mj-cs"/>
                <a:sym typeface="微软雅黑" panose="020B0503020204020204" pitchFamily="34" charset="-122"/>
              </a:rPr>
              <a:t>输入小标题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F74ADF68-BFD5-7C61-175B-2712FBD4456D}"/>
              </a:ext>
            </a:extLst>
          </p:cNvPr>
          <p:cNvSpPr/>
          <p:nvPr/>
        </p:nvSpPr>
        <p:spPr>
          <a:xfrm>
            <a:off x="1307271" y="2171709"/>
            <a:ext cx="1275730" cy="30679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输入关键词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86BEDEDF-F8AE-01C6-343B-19F8D241F3A0}"/>
              </a:ext>
            </a:extLst>
          </p:cNvPr>
          <p:cNvSpPr/>
          <p:nvPr/>
        </p:nvSpPr>
        <p:spPr>
          <a:xfrm>
            <a:off x="1307271" y="2567255"/>
            <a:ext cx="1275730" cy="30679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输入关键词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01539506-D0B4-1DBC-EAFA-FAC17C34A299}"/>
              </a:ext>
            </a:extLst>
          </p:cNvPr>
          <p:cNvSpPr/>
          <p:nvPr/>
        </p:nvSpPr>
        <p:spPr>
          <a:xfrm>
            <a:off x="1307271" y="2962801"/>
            <a:ext cx="1275730" cy="30679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输入关键词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1393C62-BEC0-F511-9C5D-42AFE463469A}"/>
              </a:ext>
            </a:extLst>
          </p:cNvPr>
          <p:cNvSpPr>
            <a:spLocks/>
          </p:cNvSpPr>
          <p:nvPr/>
        </p:nvSpPr>
        <p:spPr>
          <a:xfrm>
            <a:off x="3585564" y="1545125"/>
            <a:ext cx="2253630" cy="1839916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190500" dist="1270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6E37237A-C1E1-4975-4672-E9A4AE755ACA}"/>
              </a:ext>
            </a:extLst>
          </p:cNvPr>
          <p:cNvSpPr/>
          <p:nvPr/>
        </p:nvSpPr>
        <p:spPr>
          <a:xfrm>
            <a:off x="4166589" y="1495393"/>
            <a:ext cx="1091580" cy="9331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3A3866E-C6E4-C339-92EF-DF6FF8D3F4D8}"/>
              </a:ext>
            </a:extLst>
          </p:cNvPr>
          <p:cNvSpPr txBox="1"/>
          <p:nvPr/>
        </p:nvSpPr>
        <p:spPr>
          <a:xfrm>
            <a:off x="3850605" y="169490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94000"/>
                        <a:lumOff val="6000"/>
                      </a:schemeClr>
                    </a:gs>
                  </a:gsLst>
                  <a:lin ang="5400000" scaled="0"/>
                  <a:tileRect/>
                </a:gradFill>
                <a:latin typeface="+mj-ea"/>
                <a:ea typeface="+mj-ea"/>
                <a:cs typeface="+mj-cs"/>
                <a:sym typeface="微软雅黑" panose="020B0503020204020204" pitchFamily="34" charset="-122"/>
              </a:rPr>
              <a:t>输入小标题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A92C65ED-EB6F-614E-1091-D3329926DB5E}"/>
              </a:ext>
            </a:extLst>
          </p:cNvPr>
          <p:cNvSpPr/>
          <p:nvPr/>
        </p:nvSpPr>
        <p:spPr>
          <a:xfrm>
            <a:off x="4074514" y="2171709"/>
            <a:ext cx="1275730" cy="30679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输入关键词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09C96F36-0D09-F217-7705-9FBF22BC2EC5}"/>
              </a:ext>
            </a:extLst>
          </p:cNvPr>
          <p:cNvSpPr/>
          <p:nvPr/>
        </p:nvSpPr>
        <p:spPr>
          <a:xfrm>
            <a:off x="4074514" y="2567255"/>
            <a:ext cx="1275730" cy="30679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输入关键词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47B0D8D6-BB07-57A3-9C90-EF1B51FA4BF8}"/>
              </a:ext>
            </a:extLst>
          </p:cNvPr>
          <p:cNvSpPr/>
          <p:nvPr/>
        </p:nvSpPr>
        <p:spPr>
          <a:xfrm>
            <a:off x="4074514" y="2962801"/>
            <a:ext cx="1275730" cy="30679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输入关键词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A878AD5D-D645-7165-BD64-250A86F55BBB}"/>
              </a:ext>
            </a:extLst>
          </p:cNvPr>
          <p:cNvSpPr>
            <a:spLocks/>
          </p:cNvSpPr>
          <p:nvPr/>
        </p:nvSpPr>
        <p:spPr>
          <a:xfrm>
            <a:off x="6352807" y="1545125"/>
            <a:ext cx="2253630" cy="1839916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190500" dist="1270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C9ECB5A0-320B-3142-7C45-6F9102820FD1}"/>
              </a:ext>
            </a:extLst>
          </p:cNvPr>
          <p:cNvSpPr/>
          <p:nvPr/>
        </p:nvSpPr>
        <p:spPr>
          <a:xfrm>
            <a:off x="6933832" y="1495393"/>
            <a:ext cx="1091580" cy="9331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C37301E-B8FD-9D09-2548-BB4F98B038B6}"/>
              </a:ext>
            </a:extLst>
          </p:cNvPr>
          <p:cNvSpPr txBox="1"/>
          <p:nvPr/>
        </p:nvSpPr>
        <p:spPr>
          <a:xfrm>
            <a:off x="6617848" y="169490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94000"/>
                        <a:lumOff val="6000"/>
                      </a:schemeClr>
                    </a:gs>
                  </a:gsLst>
                  <a:lin ang="5400000" scaled="0"/>
                  <a:tileRect/>
                </a:gradFill>
                <a:latin typeface="+mj-ea"/>
                <a:ea typeface="+mj-ea"/>
                <a:cs typeface="+mj-cs"/>
                <a:sym typeface="微软雅黑" panose="020B0503020204020204" pitchFamily="34" charset="-122"/>
              </a:rPr>
              <a:t>输入小标题</a:t>
            </a: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02EAC7E9-747D-7758-8230-046D44402FC3}"/>
              </a:ext>
            </a:extLst>
          </p:cNvPr>
          <p:cNvSpPr/>
          <p:nvPr/>
        </p:nvSpPr>
        <p:spPr>
          <a:xfrm>
            <a:off x="6841757" y="2171709"/>
            <a:ext cx="1275730" cy="30679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输入关键词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9F108514-36E3-D28D-EF7A-31C896B38E08}"/>
              </a:ext>
            </a:extLst>
          </p:cNvPr>
          <p:cNvSpPr/>
          <p:nvPr/>
        </p:nvSpPr>
        <p:spPr>
          <a:xfrm>
            <a:off x="6841757" y="2567255"/>
            <a:ext cx="1275730" cy="30679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输入关键词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2F0AC096-F550-DF1A-DDDE-1BE3E3348F01}"/>
              </a:ext>
            </a:extLst>
          </p:cNvPr>
          <p:cNvSpPr/>
          <p:nvPr/>
        </p:nvSpPr>
        <p:spPr>
          <a:xfrm>
            <a:off x="6841757" y="2962801"/>
            <a:ext cx="1275730" cy="30679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输入关键词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1CCBB963-44B8-172B-87CE-C9B2C7C63B3A}"/>
              </a:ext>
            </a:extLst>
          </p:cNvPr>
          <p:cNvSpPr>
            <a:spLocks/>
          </p:cNvSpPr>
          <p:nvPr/>
        </p:nvSpPr>
        <p:spPr>
          <a:xfrm>
            <a:off x="9120050" y="1545125"/>
            <a:ext cx="2253630" cy="1839916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190500" dist="1270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CBFD0735-0867-1D00-7930-BDBAA40DD813}"/>
              </a:ext>
            </a:extLst>
          </p:cNvPr>
          <p:cNvSpPr/>
          <p:nvPr/>
        </p:nvSpPr>
        <p:spPr>
          <a:xfrm>
            <a:off x="9701075" y="1495393"/>
            <a:ext cx="1091580" cy="9331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8CC688DE-EA4D-B4F3-355A-487345F726FC}"/>
              </a:ext>
            </a:extLst>
          </p:cNvPr>
          <p:cNvSpPr txBox="1"/>
          <p:nvPr/>
        </p:nvSpPr>
        <p:spPr>
          <a:xfrm>
            <a:off x="9385091" y="169490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94000"/>
                        <a:lumOff val="6000"/>
                      </a:schemeClr>
                    </a:gs>
                  </a:gsLst>
                  <a:lin ang="5400000" scaled="0"/>
                  <a:tileRect/>
                </a:gradFill>
                <a:latin typeface="+mj-ea"/>
                <a:ea typeface="+mj-ea"/>
                <a:cs typeface="+mj-cs"/>
                <a:sym typeface="微软雅黑" panose="020B0503020204020204" pitchFamily="34" charset="-122"/>
              </a:rPr>
              <a:t>输入小标题</a:t>
            </a: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C38FD5D0-05BD-C4E8-0FD1-8CA934DE6E6E}"/>
              </a:ext>
            </a:extLst>
          </p:cNvPr>
          <p:cNvSpPr/>
          <p:nvPr/>
        </p:nvSpPr>
        <p:spPr>
          <a:xfrm>
            <a:off x="9609000" y="2171709"/>
            <a:ext cx="1275730" cy="30679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输入关键词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D59A7726-A728-4A27-74FB-D6A8495D848A}"/>
              </a:ext>
            </a:extLst>
          </p:cNvPr>
          <p:cNvSpPr/>
          <p:nvPr/>
        </p:nvSpPr>
        <p:spPr>
          <a:xfrm>
            <a:off x="9609000" y="2567255"/>
            <a:ext cx="1275730" cy="30679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输入关键词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D56CE5CF-2023-67C9-5259-2901565B90F6}"/>
              </a:ext>
            </a:extLst>
          </p:cNvPr>
          <p:cNvSpPr/>
          <p:nvPr/>
        </p:nvSpPr>
        <p:spPr>
          <a:xfrm>
            <a:off x="9609000" y="2962801"/>
            <a:ext cx="1275730" cy="30679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输入关键词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0D9C14BA-DF69-9A5E-4007-608F825EA59F}"/>
              </a:ext>
            </a:extLst>
          </p:cNvPr>
          <p:cNvSpPr>
            <a:spLocks/>
          </p:cNvSpPr>
          <p:nvPr/>
        </p:nvSpPr>
        <p:spPr>
          <a:xfrm>
            <a:off x="818321" y="3813404"/>
            <a:ext cx="2253630" cy="1839916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190500" dist="1270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4D90E369-A0B1-F3BA-F79C-E822F4DE78CD}"/>
              </a:ext>
            </a:extLst>
          </p:cNvPr>
          <p:cNvSpPr/>
          <p:nvPr/>
        </p:nvSpPr>
        <p:spPr>
          <a:xfrm>
            <a:off x="1399346" y="3763672"/>
            <a:ext cx="1091580" cy="9331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4DC1E851-9537-9B1C-6F36-C30650F53E86}"/>
              </a:ext>
            </a:extLst>
          </p:cNvPr>
          <p:cNvSpPr txBox="1"/>
          <p:nvPr/>
        </p:nvSpPr>
        <p:spPr>
          <a:xfrm>
            <a:off x="1083362" y="396318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94000"/>
                        <a:lumOff val="6000"/>
                      </a:schemeClr>
                    </a:gs>
                  </a:gsLst>
                  <a:lin ang="5400000" scaled="0"/>
                  <a:tileRect/>
                </a:gradFill>
                <a:latin typeface="+mj-ea"/>
                <a:ea typeface="+mj-ea"/>
                <a:cs typeface="+mj-cs"/>
                <a:sym typeface="微软雅黑" panose="020B0503020204020204" pitchFamily="34" charset="-122"/>
              </a:rPr>
              <a:t>输入小标题</a:t>
            </a:r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BF2163A2-2CC6-FB42-6A6C-8E2EB318FC37}"/>
              </a:ext>
            </a:extLst>
          </p:cNvPr>
          <p:cNvSpPr/>
          <p:nvPr/>
        </p:nvSpPr>
        <p:spPr>
          <a:xfrm>
            <a:off x="1307271" y="4439988"/>
            <a:ext cx="1275730" cy="30679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输入关键词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33D15C8D-F931-B368-02AD-B868D3B13121}"/>
              </a:ext>
            </a:extLst>
          </p:cNvPr>
          <p:cNvSpPr/>
          <p:nvPr/>
        </p:nvSpPr>
        <p:spPr>
          <a:xfrm>
            <a:off x="1307271" y="4835534"/>
            <a:ext cx="1275730" cy="30679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输入关键词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A50D3E7C-5E79-B481-5250-2DF444023898}"/>
              </a:ext>
            </a:extLst>
          </p:cNvPr>
          <p:cNvSpPr/>
          <p:nvPr/>
        </p:nvSpPr>
        <p:spPr>
          <a:xfrm>
            <a:off x="1307271" y="5231080"/>
            <a:ext cx="1275730" cy="30679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输入关键词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7E458CF9-5E2D-EA13-4809-FB1EC7D5EE9E}"/>
              </a:ext>
            </a:extLst>
          </p:cNvPr>
          <p:cNvSpPr>
            <a:spLocks/>
          </p:cNvSpPr>
          <p:nvPr/>
        </p:nvSpPr>
        <p:spPr>
          <a:xfrm>
            <a:off x="3585564" y="3813404"/>
            <a:ext cx="2253630" cy="1839916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190500" dist="1270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CCC8EBF5-6E81-7CC6-1741-9C60F7624A3C}"/>
              </a:ext>
            </a:extLst>
          </p:cNvPr>
          <p:cNvSpPr/>
          <p:nvPr/>
        </p:nvSpPr>
        <p:spPr>
          <a:xfrm>
            <a:off x="4166589" y="3763672"/>
            <a:ext cx="1091580" cy="9331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7FF2755F-2876-8BB2-B566-50EF49BBF05D}"/>
              </a:ext>
            </a:extLst>
          </p:cNvPr>
          <p:cNvSpPr txBox="1"/>
          <p:nvPr/>
        </p:nvSpPr>
        <p:spPr>
          <a:xfrm>
            <a:off x="3850605" y="396318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94000"/>
                        <a:lumOff val="6000"/>
                      </a:schemeClr>
                    </a:gs>
                  </a:gsLst>
                  <a:lin ang="5400000" scaled="0"/>
                  <a:tileRect/>
                </a:gradFill>
                <a:latin typeface="+mj-ea"/>
                <a:ea typeface="+mj-ea"/>
                <a:cs typeface="+mj-cs"/>
                <a:sym typeface="微软雅黑" panose="020B0503020204020204" pitchFamily="34" charset="-122"/>
              </a:rPr>
              <a:t>输入小标题</a:t>
            </a:r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7DDAF9F7-F649-1C72-89D4-F541D1469FF6}"/>
              </a:ext>
            </a:extLst>
          </p:cNvPr>
          <p:cNvSpPr/>
          <p:nvPr/>
        </p:nvSpPr>
        <p:spPr>
          <a:xfrm>
            <a:off x="4074514" y="4439988"/>
            <a:ext cx="1275730" cy="30679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输入关键词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1744FD80-6FEE-6E5C-C2C3-37F5F7293389}"/>
              </a:ext>
            </a:extLst>
          </p:cNvPr>
          <p:cNvSpPr/>
          <p:nvPr/>
        </p:nvSpPr>
        <p:spPr>
          <a:xfrm>
            <a:off x="4074514" y="4835534"/>
            <a:ext cx="1275730" cy="30679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输入关键词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18B6EB14-03D3-EE12-A3F9-F209338225F7}"/>
              </a:ext>
            </a:extLst>
          </p:cNvPr>
          <p:cNvSpPr/>
          <p:nvPr/>
        </p:nvSpPr>
        <p:spPr>
          <a:xfrm>
            <a:off x="4074514" y="5231080"/>
            <a:ext cx="1275730" cy="30679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输入关键词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3A66381C-430E-6AA5-F3C7-A456C6E43B7B}"/>
              </a:ext>
            </a:extLst>
          </p:cNvPr>
          <p:cNvSpPr>
            <a:spLocks/>
          </p:cNvSpPr>
          <p:nvPr/>
        </p:nvSpPr>
        <p:spPr>
          <a:xfrm>
            <a:off x="6352807" y="3813404"/>
            <a:ext cx="2253630" cy="1839916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190500" dist="1270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41E5887F-23AC-1971-4153-20F650DCD69C}"/>
              </a:ext>
            </a:extLst>
          </p:cNvPr>
          <p:cNvSpPr/>
          <p:nvPr/>
        </p:nvSpPr>
        <p:spPr>
          <a:xfrm>
            <a:off x="6933832" y="3763672"/>
            <a:ext cx="1091580" cy="9331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EDF94DD4-4887-3B44-4DED-51EEDC04A2D3}"/>
              </a:ext>
            </a:extLst>
          </p:cNvPr>
          <p:cNvSpPr txBox="1"/>
          <p:nvPr/>
        </p:nvSpPr>
        <p:spPr>
          <a:xfrm>
            <a:off x="6617848" y="396318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94000"/>
                        <a:lumOff val="6000"/>
                      </a:schemeClr>
                    </a:gs>
                  </a:gsLst>
                  <a:lin ang="5400000" scaled="0"/>
                  <a:tileRect/>
                </a:gradFill>
                <a:latin typeface="+mj-ea"/>
                <a:ea typeface="+mj-ea"/>
                <a:cs typeface="+mj-cs"/>
                <a:sym typeface="微软雅黑" panose="020B0503020204020204" pitchFamily="34" charset="-122"/>
              </a:rPr>
              <a:t>输入小标题</a:t>
            </a: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AA78759B-290B-3FB3-244F-8DFBA19131AA}"/>
              </a:ext>
            </a:extLst>
          </p:cNvPr>
          <p:cNvSpPr/>
          <p:nvPr/>
        </p:nvSpPr>
        <p:spPr>
          <a:xfrm>
            <a:off x="6841757" y="4439988"/>
            <a:ext cx="1275730" cy="30679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输入关键词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771B3334-1EB9-856F-1C98-CAC5FF945B7D}"/>
              </a:ext>
            </a:extLst>
          </p:cNvPr>
          <p:cNvSpPr/>
          <p:nvPr/>
        </p:nvSpPr>
        <p:spPr>
          <a:xfrm>
            <a:off x="6841757" y="4835534"/>
            <a:ext cx="1275730" cy="30679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输入关键词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D53001D2-084E-84F0-F69C-CA37E70CD02B}"/>
              </a:ext>
            </a:extLst>
          </p:cNvPr>
          <p:cNvSpPr/>
          <p:nvPr/>
        </p:nvSpPr>
        <p:spPr>
          <a:xfrm>
            <a:off x="6841757" y="5231080"/>
            <a:ext cx="1275730" cy="30679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输入关键词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E14DAFBC-4C1D-C16E-83A1-515B4F1B28D2}"/>
              </a:ext>
            </a:extLst>
          </p:cNvPr>
          <p:cNvSpPr>
            <a:spLocks/>
          </p:cNvSpPr>
          <p:nvPr/>
        </p:nvSpPr>
        <p:spPr>
          <a:xfrm>
            <a:off x="9120050" y="3813404"/>
            <a:ext cx="2253630" cy="1839916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190500" dist="1270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154A9022-7E1B-5C5A-8CFF-7030694FD860}"/>
              </a:ext>
            </a:extLst>
          </p:cNvPr>
          <p:cNvSpPr/>
          <p:nvPr/>
        </p:nvSpPr>
        <p:spPr>
          <a:xfrm>
            <a:off x="9701075" y="3763672"/>
            <a:ext cx="1091580" cy="9331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97425BBF-9E2D-0CC6-1108-5E8835EB787C}"/>
              </a:ext>
            </a:extLst>
          </p:cNvPr>
          <p:cNvSpPr txBox="1"/>
          <p:nvPr/>
        </p:nvSpPr>
        <p:spPr>
          <a:xfrm>
            <a:off x="9385091" y="396318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dirty="0">
                <a:gradFill flip="none" rotWithShape="1">
                  <a:gsLst>
                    <a:gs pos="100000">
                      <a:schemeClr val="accent1">
                        <a:lumMod val="50000"/>
                      </a:schemeClr>
                    </a:gs>
                    <a:gs pos="0">
                      <a:schemeClr val="accent1">
                        <a:lumMod val="94000"/>
                        <a:lumOff val="6000"/>
                      </a:schemeClr>
                    </a:gs>
                  </a:gsLst>
                  <a:lin ang="5400000" scaled="0"/>
                  <a:tileRect/>
                </a:gradFill>
                <a:latin typeface="+mj-ea"/>
                <a:ea typeface="+mj-ea"/>
                <a:cs typeface="+mj-cs"/>
                <a:sym typeface="微软雅黑" panose="020B0503020204020204" pitchFamily="34" charset="-122"/>
              </a:rPr>
              <a:t>输入小标题</a:t>
            </a: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96366373-683C-4C60-5FBD-E9A68D13AEB2}"/>
              </a:ext>
            </a:extLst>
          </p:cNvPr>
          <p:cNvSpPr/>
          <p:nvPr/>
        </p:nvSpPr>
        <p:spPr>
          <a:xfrm>
            <a:off x="9609000" y="4439988"/>
            <a:ext cx="1275730" cy="30679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输入关键词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E7ED4AD0-4458-DAC8-8C41-57B93EAF1296}"/>
              </a:ext>
            </a:extLst>
          </p:cNvPr>
          <p:cNvSpPr/>
          <p:nvPr/>
        </p:nvSpPr>
        <p:spPr>
          <a:xfrm>
            <a:off x="9609000" y="4835534"/>
            <a:ext cx="1275730" cy="30679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输入关键词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1FCAD438-0956-E8FE-77AA-B246858E3A83}"/>
              </a:ext>
            </a:extLst>
          </p:cNvPr>
          <p:cNvSpPr/>
          <p:nvPr/>
        </p:nvSpPr>
        <p:spPr>
          <a:xfrm>
            <a:off x="9609000" y="5231080"/>
            <a:ext cx="1275730" cy="306794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输入关键词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5008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查看图片">
            <a:extLst>
              <a:ext uri="{FF2B5EF4-FFF2-40B4-BE49-F238E27FC236}">
                <a16:creationId xmlns:a16="http://schemas.microsoft.com/office/drawing/2014/main" id="{344FA9C5-D95A-1EE8-FB3A-A7B1DBA8AB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" y="1"/>
            <a:ext cx="1219200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 descr="飞机在飞行&#10;&#10;描述已自动生成">
            <a:extLst>
              <a:ext uri="{FF2B5EF4-FFF2-40B4-BE49-F238E27FC236}">
                <a16:creationId xmlns:a16="http://schemas.microsoft.com/office/drawing/2014/main" id="{E6CC4517-636E-9B6F-9F82-1D117D85D16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D57F9BE1-D7FE-5D9D-19BD-FCE3A9139D7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0000">
                <a:schemeClr val="accent1"/>
              </a:gs>
            </a:gsLst>
            <a:lin ang="135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4" descr="查看图片">
            <a:extLst>
              <a:ext uri="{FF2B5EF4-FFF2-40B4-BE49-F238E27FC236}">
                <a16:creationId xmlns:a16="http://schemas.microsoft.com/office/drawing/2014/main" id="{A9E5869A-AD25-C1DD-D363-A55BB95B96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9340523" y="3429000"/>
            <a:ext cx="6191250" cy="458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查看图片">
            <a:extLst>
              <a:ext uri="{FF2B5EF4-FFF2-40B4-BE49-F238E27FC236}">
                <a16:creationId xmlns:a16="http://schemas.microsoft.com/office/drawing/2014/main" id="{3728D676-E8A3-5BED-B3B8-C3B94892E2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alphaModFix amt="4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71683" y="3702982"/>
            <a:ext cx="6191250" cy="458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id="{297FC5C4-2C26-15D1-99BD-8D4E7516364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879993" cy="2819991"/>
          </a:xfrm>
          <a:custGeom>
            <a:avLst/>
            <a:gdLst>
              <a:gd name="connsiteX0" fmla="*/ 0 w 3879993"/>
              <a:gd name="connsiteY0" fmla="*/ 0 h 2819991"/>
              <a:gd name="connsiteX1" fmla="*/ 3879993 w 3879993"/>
              <a:gd name="connsiteY1" fmla="*/ 0 h 2819991"/>
              <a:gd name="connsiteX2" fmla="*/ 3879993 w 3879993"/>
              <a:gd name="connsiteY2" fmla="*/ 2819991 h 2819991"/>
              <a:gd name="connsiteX3" fmla="*/ 0 w 3879993"/>
              <a:gd name="connsiteY3" fmla="*/ 2819991 h 2819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9993" h="2819991">
                <a:moveTo>
                  <a:pt x="0" y="0"/>
                </a:moveTo>
                <a:lnTo>
                  <a:pt x="3879993" y="0"/>
                </a:lnTo>
                <a:lnTo>
                  <a:pt x="3879993" y="2819991"/>
                </a:lnTo>
                <a:lnTo>
                  <a:pt x="0" y="2819991"/>
                </a:lnTo>
                <a:close/>
              </a:path>
            </a:pathLst>
          </a:custGeom>
        </p:spPr>
      </p:pic>
      <p:pic>
        <p:nvPicPr>
          <p:cNvPr id="8" name="Picture 4" descr="查看图片">
            <a:extLst>
              <a:ext uri="{FF2B5EF4-FFF2-40B4-BE49-F238E27FC236}">
                <a16:creationId xmlns:a16="http://schemas.microsoft.com/office/drawing/2014/main" id="{C3FCCDDE-7AA6-D350-6431-7EF5279A86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6673" y="4611192"/>
            <a:ext cx="6191250" cy="458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查看图片">
            <a:extLst>
              <a:ext uri="{FF2B5EF4-FFF2-40B4-BE49-F238E27FC236}">
                <a16:creationId xmlns:a16="http://schemas.microsoft.com/office/drawing/2014/main" id="{87C4318A-F819-73DE-DEAF-351CBEDDFA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alphaModFix amt="3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763843" y="4761771"/>
            <a:ext cx="4698259" cy="347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查看图片">
            <a:extLst>
              <a:ext uri="{FF2B5EF4-FFF2-40B4-BE49-F238E27FC236}">
                <a16:creationId xmlns:a16="http://schemas.microsoft.com/office/drawing/2014/main" id="{58AB09D8-0BC6-9787-B7F1-7996CE2EAB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alphaModFix amt="4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-409133" y="5216543"/>
            <a:ext cx="4698259" cy="347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查看图片">
            <a:extLst>
              <a:ext uri="{FF2B5EF4-FFF2-40B4-BE49-F238E27FC236}">
                <a16:creationId xmlns:a16="http://schemas.microsoft.com/office/drawing/2014/main" id="{CC982A07-5164-5B54-6A52-1CEBAE9B5D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1040125" y="4131552"/>
            <a:ext cx="4698259" cy="3476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查看图片">
            <a:extLst>
              <a:ext uri="{FF2B5EF4-FFF2-40B4-BE49-F238E27FC236}">
                <a16:creationId xmlns:a16="http://schemas.microsoft.com/office/drawing/2014/main" id="{0E4D10A9-26BA-CC8E-3511-5AECCF718F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alphaModFix amt="4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98842" y="3188571"/>
            <a:ext cx="6191250" cy="458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AB13C09C-0A05-B98A-B573-E299BCA1F3B5}"/>
              </a:ext>
            </a:extLst>
          </p:cNvPr>
          <p:cNvCxnSpPr>
            <a:cxnSpLocks/>
          </p:cNvCxnSpPr>
          <p:nvPr/>
        </p:nvCxnSpPr>
        <p:spPr>
          <a:xfrm>
            <a:off x="9799320" y="3428265"/>
            <a:ext cx="2063613" cy="475851"/>
          </a:xfrm>
          <a:prstGeom prst="line">
            <a:avLst/>
          </a:prstGeom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F91FE3B3-AECA-46BD-B46B-A53082A94AB2}"/>
              </a:ext>
            </a:extLst>
          </p:cNvPr>
          <p:cNvSpPr/>
          <p:nvPr/>
        </p:nvSpPr>
        <p:spPr>
          <a:xfrm rot="812662" flipV="1">
            <a:off x="11047394" y="3090698"/>
            <a:ext cx="855124" cy="104816"/>
          </a:xfrm>
          <a:prstGeom prst="parallelogram">
            <a:avLst/>
          </a:prstGeom>
          <a:gradFill flip="none" rotWithShape="1">
            <a:gsLst>
              <a:gs pos="0">
                <a:schemeClr val="bg1">
                  <a:alpha val="24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BF1493F8-EA65-0699-D626-D5A802E4FE9D}"/>
              </a:ext>
            </a:extLst>
          </p:cNvPr>
          <p:cNvSpPr/>
          <p:nvPr/>
        </p:nvSpPr>
        <p:spPr>
          <a:xfrm rot="303820">
            <a:off x="6780109" y="5803211"/>
            <a:ext cx="1338645" cy="164083"/>
          </a:xfrm>
          <a:prstGeom prst="parallelogram">
            <a:avLst/>
          </a:prstGeom>
          <a:gradFill flip="none" rotWithShape="1">
            <a:gsLst>
              <a:gs pos="0">
                <a:schemeClr val="bg1">
                  <a:alpha val="24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CAC01E8-7303-C63E-E31D-9FCF09AC7917}"/>
              </a:ext>
            </a:extLst>
          </p:cNvPr>
          <p:cNvSpPr txBox="1"/>
          <p:nvPr/>
        </p:nvSpPr>
        <p:spPr>
          <a:xfrm>
            <a:off x="579438" y="1960002"/>
            <a:ext cx="780213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kumimoji="0" sz="5400" b="0" u="none" strike="noStrike" kern="100" cap="none" spc="0" normalizeH="0" baseline="0">
                <a:ln w="6350">
                  <a:noFill/>
                </a:ln>
                <a:solidFill>
                  <a:schemeClr val="bg1"/>
                </a:solidFill>
                <a:effectLst>
                  <a:outerShdw blurRad="177800" dist="63500" dir="5400000" algn="t" rotWithShape="0">
                    <a:prstClr val="black">
                      <a:alpha val="17000"/>
                    </a:prst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latin typeface="+mj-ea"/>
                <a:ea typeface="+mj-ea"/>
              </a:rPr>
              <a:t>商务风飞机有限责任公司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04227E4-A978-6350-5F76-4ADCDB316595}"/>
              </a:ext>
            </a:extLst>
          </p:cNvPr>
          <p:cNvSpPr txBox="1"/>
          <p:nvPr/>
        </p:nvSpPr>
        <p:spPr>
          <a:xfrm>
            <a:off x="579438" y="2931053"/>
            <a:ext cx="295465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kumimoji="0" sz="5400" b="0" u="none" strike="noStrike" kern="100" cap="none" spc="0" normalizeH="0" baseline="0">
                <a:ln w="6350">
                  <a:noFill/>
                </a:ln>
                <a:solidFill>
                  <a:schemeClr val="bg1"/>
                </a:solidFill>
                <a:effectLst>
                  <a:outerShdw blurRad="177800" dist="63500" dir="5400000" algn="t" rotWithShape="0">
                    <a:prstClr val="black">
                      <a:alpha val="17000"/>
                    </a:prst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gradFill>
                  <a:gsLst>
                    <a:gs pos="0">
                      <a:schemeClr val="bg1"/>
                    </a:gs>
                    <a:gs pos="98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rPr>
              <a:t>谢谢观看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386BDFCB-86CA-CAC4-F468-11F936B79449}"/>
              </a:ext>
            </a:extLst>
          </p:cNvPr>
          <p:cNvSpPr/>
          <p:nvPr/>
        </p:nvSpPr>
        <p:spPr>
          <a:xfrm flipH="1">
            <a:off x="4466597" y="2971382"/>
            <a:ext cx="598476" cy="482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32AEF622-760D-5E08-1496-17E3A36105CA}"/>
              </a:ext>
            </a:extLst>
          </p:cNvPr>
          <p:cNvSpPr/>
          <p:nvPr/>
        </p:nvSpPr>
        <p:spPr>
          <a:xfrm flipH="1">
            <a:off x="4249016" y="3174375"/>
            <a:ext cx="1609343" cy="2301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A1C4C353-B443-07BB-DA26-C705EC6795FC}"/>
              </a:ext>
            </a:extLst>
          </p:cNvPr>
          <p:cNvSpPr/>
          <p:nvPr/>
        </p:nvSpPr>
        <p:spPr>
          <a:xfrm flipH="1">
            <a:off x="4597069" y="3554917"/>
            <a:ext cx="1609343" cy="6001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2E81E9EB-C760-A918-C62D-C003BA72CCFF}"/>
              </a:ext>
            </a:extLst>
          </p:cNvPr>
          <p:cNvSpPr/>
          <p:nvPr/>
        </p:nvSpPr>
        <p:spPr>
          <a:xfrm>
            <a:off x="690880" y="4199189"/>
            <a:ext cx="1325880" cy="44487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noFill/>
          </a:ln>
          <a:effectLst>
            <a:outerShdw blurRad="101600" dist="38100" dir="540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16684EE-8F5F-E3F3-5C3F-087C5F0138D3}"/>
              </a:ext>
            </a:extLst>
          </p:cNvPr>
          <p:cNvSpPr txBox="1"/>
          <p:nvPr/>
        </p:nvSpPr>
        <p:spPr>
          <a:xfrm>
            <a:off x="857531" y="4190795"/>
            <a:ext cx="101822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kumimoji="0" sz="5400" b="0" u="none" strike="noStrike" kern="100" cap="none" spc="0" normalizeH="0" baseline="0">
                <a:ln w="6350">
                  <a:noFill/>
                </a:ln>
                <a:solidFill>
                  <a:schemeClr val="bg1"/>
                </a:solidFill>
                <a:effectLst>
                  <a:outerShdw blurRad="177800" dist="63500" dir="5400000" algn="t" rotWithShape="0">
                    <a:prstClr val="black">
                      <a:alpha val="17000"/>
                    </a:prst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en-US" altLang="zh-CN" sz="2400" dirty="0">
                <a:solidFill>
                  <a:schemeClr val="accent1"/>
                </a:solidFill>
                <a:effectLst/>
                <a:latin typeface="+mj-ea"/>
                <a:ea typeface="+mj-ea"/>
              </a:rPr>
              <a:t>202X</a:t>
            </a:r>
            <a:endParaRPr lang="zh-CN" altLang="en-US" sz="2400" dirty="0">
              <a:solidFill>
                <a:schemeClr val="accent1"/>
              </a:solidFill>
              <a:effectLst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582414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4AA01A1-E298-1871-D5D2-6B1F19CD1BCD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4D56019-320D-44BF-B000-15ABFCB4E8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2600" y="711200"/>
            <a:ext cx="1778000" cy="177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7170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5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百宝箱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AD2CEA57-A233-D793-3E72-05BB889282DD}"/>
              </a:ext>
            </a:extLst>
          </p:cNvPr>
          <p:cNvGrpSpPr/>
          <p:nvPr/>
        </p:nvGrpSpPr>
        <p:grpSpPr>
          <a:xfrm>
            <a:off x="4" y="4"/>
            <a:ext cx="3444239" cy="1005841"/>
            <a:chOff x="0" y="0"/>
            <a:chExt cx="3444239" cy="1005841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237111E8-6D14-6FD2-A352-2D1B1F62AFBE}"/>
                </a:ext>
              </a:extLst>
            </p:cNvPr>
            <p:cNvSpPr/>
            <p:nvPr/>
          </p:nvSpPr>
          <p:spPr>
            <a:xfrm flipH="1" flipV="1">
              <a:off x="0" y="0"/>
              <a:ext cx="3444239" cy="1005841"/>
            </a:xfrm>
            <a:custGeom>
              <a:avLst/>
              <a:gdLst>
                <a:gd name="connsiteX0" fmla="*/ 2242593 w 2242593"/>
                <a:gd name="connsiteY0" fmla="*/ 0 h 758895"/>
                <a:gd name="connsiteX1" fmla="*/ 2242593 w 2242593"/>
                <a:gd name="connsiteY1" fmla="*/ 758895 h 758895"/>
                <a:gd name="connsiteX2" fmla="*/ 0 w 2242593"/>
                <a:gd name="connsiteY2" fmla="*/ 758895 h 758895"/>
                <a:gd name="connsiteX3" fmla="*/ 422905 w 2242593"/>
                <a:gd name="connsiteY3" fmla="*/ 667967 h 758895"/>
                <a:gd name="connsiteX4" fmla="*/ 1854997 w 2242593"/>
                <a:gd name="connsiteY4" fmla="*/ 190343 h 758895"/>
                <a:gd name="connsiteX0" fmla="*/ 2242593 w 2242593"/>
                <a:gd name="connsiteY0" fmla="*/ 0 h 758895"/>
                <a:gd name="connsiteX1" fmla="*/ 2242593 w 2242593"/>
                <a:gd name="connsiteY1" fmla="*/ 758895 h 758895"/>
                <a:gd name="connsiteX2" fmla="*/ 0 w 2242593"/>
                <a:gd name="connsiteY2" fmla="*/ 758895 h 758895"/>
                <a:gd name="connsiteX3" fmla="*/ 1854997 w 2242593"/>
                <a:gd name="connsiteY3" fmla="*/ 190343 h 758895"/>
                <a:gd name="connsiteX4" fmla="*/ 2242593 w 2242593"/>
                <a:gd name="connsiteY4" fmla="*/ 0 h 758895"/>
                <a:gd name="connsiteX0" fmla="*/ 2242593 w 2242593"/>
                <a:gd name="connsiteY0" fmla="*/ 0 h 758895"/>
                <a:gd name="connsiteX1" fmla="*/ 2242593 w 2242593"/>
                <a:gd name="connsiteY1" fmla="*/ 758895 h 758895"/>
                <a:gd name="connsiteX2" fmla="*/ 0 w 2242593"/>
                <a:gd name="connsiteY2" fmla="*/ 758895 h 758895"/>
                <a:gd name="connsiteX3" fmla="*/ 2242593 w 2242593"/>
                <a:gd name="connsiteY3" fmla="*/ 0 h 758895"/>
                <a:gd name="connsiteX0" fmla="*/ 2242593 w 2242593"/>
                <a:gd name="connsiteY0" fmla="*/ 0 h 758895"/>
                <a:gd name="connsiteX1" fmla="*/ 2242593 w 2242593"/>
                <a:gd name="connsiteY1" fmla="*/ 758895 h 758895"/>
                <a:gd name="connsiteX2" fmla="*/ 0 w 2242593"/>
                <a:gd name="connsiteY2" fmla="*/ 758895 h 758895"/>
                <a:gd name="connsiteX3" fmla="*/ 2242593 w 2242593"/>
                <a:gd name="connsiteY3" fmla="*/ 0 h 758895"/>
                <a:gd name="connsiteX0" fmla="*/ 2242593 w 2242593"/>
                <a:gd name="connsiteY0" fmla="*/ 0 h 758895"/>
                <a:gd name="connsiteX1" fmla="*/ 2242593 w 2242593"/>
                <a:gd name="connsiteY1" fmla="*/ 758895 h 758895"/>
                <a:gd name="connsiteX2" fmla="*/ 0 w 2242593"/>
                <a:gd name="connsiteY2" fmla="*/ 758895 h 758895"/>
                <a:gd name="connsiteX3" fmla="*/ 2242593 w 2242593"/>
                <a:gd name="connsiteY3" fmla="*/ 0 h 7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2593" h="758895">
                  <a:moveTo>
                    <a:pt x="2242593" y="0"/>
                  </a:moveTo>
                  <a:lnTo>
                    <a:pt x="2242593" y="758895"/>
                  </a:lnTo>
                  <a:lnTo>
                    <a:pt x="0" y="758895"/>
                  </a:lnTo>
                  <a:cubicBezTo>
                    <a:pt x="858669" y="682714"/>
                    <a:pt x="1372017" y="649205"/>
                    <a:pt x="2242593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 dirty="0">
                <a:solidFill>
                  <a:prstClr val="white"/>
                </a:solidFill>
                <a:latin typeface="OPPOSans R" panose="00020600040101010101" pitchFamily="18" charset="-122"/>
                <a:ea typeface="思源黑体 CN Regular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507696B6-12FD-0A20-CAC9-E82F562E025D}"/>
                </a:ext>
              </a:extLst>
            </p:cNvPr>
            <p:cNvSpPr/>
            <p:nvPr/>
          </p:nvSpPr>
          <p:spPr>
            <a:xfrm flipH="1" flipV="1">
              <a:off x="0" y="0"/>
              <a:ext cx="3444239" cy="758895"/>
            </a:xfrm>
            <a:custGeom>
              <a:avLst/>
              <a:gdLst>
                <a:gd name="connsiteX0" fmla="*/ 2242593 w 2242593"/>
                <a:gd name="connsiteY0" fmla="*/ 0 h 758895"/>
                <a:gd name="connsiteX1" fmla="*/ 2242593 w 2242593"/>
                <a:gd name="connsiteY1" fmla="*/ 758895 h 758895"/>
                <a:gd name="connsiteX2" fmla="*/ 0 w 2242593"/>
                <a:gd name="connsiteY2" fmla="*/ 758895 h 758895"/>
                <a:gd name="connsiteX3" fmla="*/ 422905 w 2242593"/>
                <a:gd name="connsiteY3" fmla="*/ 667967 h 758895"/>
                <a:gd name="connsiteX4" fmla="*/ 1854997 w 2242593"/>
                <a:gd name="connsiteY4" fmla="*/ 190343 h 758895"/>
                <a:gd name="connsiteX0" fmla="*/ 2242593 w 2242593"/>
                <a:gd name="connsiteY0" fmla="*/ 0 h 758895"/>
                <a:gd name="connsiteX1" fmla="*/ 2242593 w 2242593"/>
                <a:gd name="connsiteY1" fmla="*/ 758895 h 758895"/>
                <a:gd name="connsiteX2" fmla="*/ 0 w 2242593"/>
                <a:gd name="connsiteY2" fmla="*/ 758895 h 758895"/>
                <a:gd name="connsiteX3" fmla="*/ 1854997 w 2242593"/>
                <a:gd name="connsiteY3" fmla="*/ 190343 h 758895"/>
                <a:gd name="connsiteX4" fmla="*/ 2242593 w 2242593"/>
                <a:gd name="connsiteY4" fmla="*/ 0 h 758895"/>
                <a:gd name="connsiteX0" fmla="*/ 2242593 w 2242593"/>
                <a:gd name="connsiteY0" fmla="*/ 0 h 758895"/>
                <a:gd name="connsiteX1" fmla="*/ 2242593 w 2242593"/>
                <a:gd name="connsiteY1" fmla="*/ 758895 h 758895"/>
                <a:gd name="connsiteX2" fmla="*/ 0 w 2242593"/>
                <a:gd name="connsiteY2" fmla="*/ 758895 h 758895"/>
                <a:gd name="connsiteX3" fmla="*/ 2242593 w 2242593"/>
                <a:gd name="connsiteY3" fmla="*/ 0 h 758895"/>
                <a:gd name="connsiteX0" fmla="*/ 2242593 w 2242593"/>
                <a:gd name="connsiteY0" fmla="*/ 0 h 758895"/>
                <a:gd name="connsiteX1" fmla="*/ 2242593 w 2242593"/>
                <a:gd name="connsiteY1" fmla="*/ 758895 h 758895"/>
                <a:gd name="connsiteX2" fmla="*/ 0 w 2242593"/>
                <a:gd name="connsiteY2" fmla="*/ 758895 h 758895"/>
                <a:gd name="connsiteX3" fmla="*/ 2242593 w 2242593"/>
                <a:gd name="connsiteY3" fmla="*/ 0 h 758895"/>
                <a:gd name="connsiteX0" fmla="*/ 2242593 w 2242593"/>
                <a:gd name="connsiteY0" fmla="*/ 0 h 758895"/>
                <a:gd name="connsiteX1" fmla="*/ 2242593 w 2242593"/>
                <a:gd name="connsiteY1" fmla="*/ 758895 h 758895"/>
                <a:gd name="connsiteX2" fmla="*/ 0 w 2242593"/>
                <a:gd name="connsiteY2" fmla="*/ 758895 h 758895"/>
                <a:gd name="connsiteX3" fmla="*/ 2242593 w 2242593"/>
                <a:gd name="connsiteY3" fmla="*/ 0 h 7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2593" h="758895">
                  <a:moveTo>
                    <a:pt x="2242593" y="0"/>
                  </a:moveTo>
                  <a:lnTo>
                    <a:pt x="2242593" y="758895"/>
                  </a:lnTo>
                  <a:lnTo>
                    <a:pt x="0" y="758895"/>
                  </a:lnTo>
                  <a:cubicBezTo>
                    <a:pt x="858669" y="682714"/>
                    <a:pt x="1372017" y="649205"/>
                    <a:pt x="2242593" y="0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 dirty="0">
                <a:solidFill>
                  <a:prstClr val="white"/>
                </a:solidFill>
                <a:latin typeface="OPPOSans R" panose="00020600040101010101" pitchFamily="18" charset="-122"/>
                <a:ea typeface="思源黑体 CN Regular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A6274AD-9FA1-55AE-C7EC-ED4457EC4C23}"/>
              </a:ext>
            </a:extLst>
          </p:cNvPr>
          <p:cNvGrpSpPr/>
          <p:nvPr/>
        </p:nvGrpSpPr>
        <p:grpSpPr>
          <a:xfrm>
            <a:off x="8747764" y="5852164"/>
            <a:ext cx="3444239" cy="1005841"/>
            <a:chOff x="8747760" y="5852160"/>
            <a:chExt cx="3444239" cy="1005841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A573F89-2F37-C5F2-CEBC-E07A80AC5041}"/>
                </a:ext>
              </a:extLst>
            </p:cNvPr>
            <p:cNvSpPr/>
            <p:nvPr/>
          </p:nvSpPr>
          <p:spPr>
            <a:xfrm>
              <a:off x="8747760" y="5852160"/>
              <a:ext cx="3444239" cy="1005841"/>
            </a:xfrm>
            <a:custGeom>
              <a:avLst/>
              <a:gdLst>
                <a:gd name="connsiteX0" fmla="*/ 2242593 w 2242593"/>
                <a:gd name="connsiteY0" fmla="*/ 0 h 758895"/>
                <a:gd name="connsiteX1" fmla="*/ 2242593 w 2242593"/>
                <a:gd name="connsiteY1" fmla="*/ 758895 h 758895"/>
                <a:gd name="connsiteX2" fmla="*/ 0 w 2242593"/>
                <a:gd name="connsiteY2" fmla="*/ 758895 h 758895"/>
                <a:gd name="connsiteX3" fmla="*/ 422905 w 2242593"/>
                <a:gd name="connsiteY3" fmla="*/ 667967 h 758895"/>
                <a:gd name="connsiteX4" fmla="*/ 1854997 w 2242593"/>
                <a:gd name="connsiteY4" fmla="*/ 190343 h 758895"/>
                <a:gd name="connsiteX0" fmla="*/ 2242593 w 2242593"/>
                <a:gd name="connsiteY0" fmla="*/ 0 h 758895"/>
                <a:gd name="connsiteX1" fmla="*/ 2242593 w 2242593"/>
                <a:gd name="connsiteY1" fmla="*/ 758895 h 758895"/>
                <a:gd name="connsiteX2" fmla="*/ 0 w 2242593"/>
                <a:gd name="connsiteY2" fmla="*/ 758895 h 758895"/>
                <a:gd name="connsiteX3" fmla="*/ 1854997 w 2242593"/>
                <a:gd name="connsiteY3" fmla="*/ 190343 h 758895"/>
                <a:gd name="connsiteX4" fmla="*/ 2242593 w 2242593"/>
                <a:gd name="connsiteY4" fmla="*/ 0 h 758895"/>
                <a:gd name="connsiteX0" fmla="*/ 2242593 w 2242593"/>
                <a:gd name="connsiteY0" fmla="*/ 0 h 758895"/>
                <a:gd name="connsiteX1" fmla="*/ 2242593 w 2242593"/>
                <a:gd name="connsiteY1" fmla="*/ 758895 h 758895"/>
                <a:gd name="connsiteX2" fmla="*/ 0 w 2242593"/>
                <a:gd name="connsiteY2" fmla="*/ 758895 h 758895"/>
                <a:gd name="connsiteX3" fmla="*/ 2242593 w 2242593"/>
                <a:gd name="connsiteY3" fmla="*/ 0 h 758895"/>
                <a:gd name="connsiteX0" fmla="*/ 2242593 w 2242593"/>
                <a:gd name="connsiteY0" fmla="*/ 0 h 758895"/>
                <a:gd name="connsiteX1" fmla="*/ 2242593 w 2242593"/>
                <a:gd name="connsiteY1" fmla="*/ 758895 h 758895"/>
                <a:gd name="connsiteX2" fmla="*/ 0 w 2242593"/>
                <a:gd name="connsiteY2" fmla="*/ 758895 h 758895"/>
                <a:gd name="connsiteX3" fmla="*/ 2242593 w 2242593"/>
                <a:gd name="connsiteY3" fmla="*/ 0 h 758895"/>
                <a:gd name="connsiteX0" fmla="*/ 2242593 w 2242593"/>
                <a:gd name="connsiteY0" fmla="*/ 0 h 758895"/>
                <a:gd name="connsiteX1" fmla="*/ 2242593 w 2242593"/>
                <a:gd name="connsiteY1" fmla="*/ 758895 h 758895"/>
                <a:gd name="connsiteX2" fmla="*/ 0 w 2242593"/>
                <a:gd name="connsiteY2" fmla="*/ 758895 h 758895"/>
                <a:gd name="connsiteX3" fmla="*/ 2242593 w 2242593"/>
                <a:gd name="connsiteY3" fmla="*/ 0 h 7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2593" h="758895">
                  <a:moveTo>
                    <a:pt x="2242593" y="0"/>
                  </a:moveTo>
                  <a:lnTo>
                    <a:pt x="2242593" y="758895"/>
                  </a:lnTo>
                  <a:lnTo>
                    <a:pt x="0" y="758895"/>
                  </a:lnTo>
                  <a:cubicBezTo>
                    <a:pt x="858669" y="682714"/>
                    <a:pt x="1372017" y="649205"/>
                    <a:pt x="2242593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 dirty="0">
                <a:solidFill>
                  <a:prstClr val="white"/>
                </a:solidFill>
                <a:latin typeface="OPPOSans R" panose="00020600040101010101" pitchFamily="18" charset="-122"/>
                <a:ea typeface="思源黑体 CN Regular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CCFA6E4-1D6F-95F1-6215-44458D74DA22}"/>
                </a:ext>
              </a:extLst>
            </p:cNvPr>
            <p:cNvSpPr/>
            <p:nvPr/>
          </p:nvSpPr>
          <p:spPr>
            <a:xfrm>
              <a:off x="8747760" y="6099106"/>
              <a:ext cx="3444239" cy="758895"/>
            </a:xfrm>
            <a:custGeom>
              <a:avLst/>
              <a:gdLst>
                <a:gd name="connsiteX0" fmla="*/ 2242593 w 2242593"/>
                <a:gd name="connsiteY0" fmla="*/ 0 h 758895"/>
                <a:gd name="connsiteX1" fmla="*/ 2242593 w 2242593"/>
                <a:gd name="connsiteY1" fmla="*/ 758895 h 758895"/>
                <a:gd name="connsiteX2" fmla="*/ 0 w 2242593"/>
                <a:gd name="connsiteY2" fmla="*/ 758895 h 758895"/>
                <a:gd name="connsiteX3" fmla="*/ 422905 w 2242593"/>
                <a:gd name="connsiteY3" fmla="*/ 667967 h 758895"/>
                <a:gd name="connsiteX4" fmla="*/ 1854997 w 2242593"/>
                <a:gd name="connsiteY4" fmla="*/ 190343 h 758895"/>
                <a:gd name="connsiteX0" fmla="*/ 2242593 w 2242593"/>
                <a:gd name="connsiteY0" fmla="*/ 0 h 758895"/>
                <a:gd name="connsiteX1" fmla="*/ 2242593 w 2242593"/>
                <a:gd name="connsiteY1" fmla="*/ 758895 h 758895"/>
                <a:gd name="connsiteX2" fmla="*/ 0 w 2242593"/>
                <a:gd name="connsiteY2" fmla="*/ 758895 h 758895"/>
                <a:gd name="connsiteX3" fmla="*/ 1854997 w 2242593"/>
                <a:gd name="connsiteY3" fmla="*/ 190343 h 758895"/>
                <a:gd name="connsiteX4" fmla="*/ 2242593 w 2242593"/>
                <a:gd name="connsiteY4" fmla="*/ 0 h 758895"/>
                <a:gd name="connsiteX0" fmla="*/ 2242593 w 2242593"/>
                <a:gd name="connsiteY0" fmla="*/ 0 h 758895"/>
                <a:gd name="connsiteX1" fmla="*/ 2242593 w 2242593"/>
                <a:gd name="connsiteY1" fmla="*/ 758895 h 758895"/>
                <a:gd name="connsiteX2" fmla="*/ 0 w 2242593"/>
                <a:gd name="connsiteY2" fmla="*/ 758895 h 758895"/>
                <a:gd name="connsiteX3" fmla="*/ 2242593 w 2242593"/>
                <a:gd name="connsiteY3" fmla="*/ 0 h 758895"/>
                <a:gd name="connsiteX0" fmla="*/ 2242593 w 2242593"/>
                <a:gd name="connsiteY0" fmla="*/ 0 h 758895"/>
                <a:gd name="connsiteX1" fmla="*/ 2242593 w 2242593"/>
                <a:gd name="connsiteY1" fmla="*/ 758895 h 758895"/>
                <a:gd name="connsiteX2" fmla="*/ 0 w 2242593"/>
                <a:gd name="connsiteY2" fmla="*/ 758895 h 758895"/>
                <a:gd name="connsiteX3" fmla="*/ 2242593 w 2242593"/>
                <a:gd name="connsiteY3" fmla="*/ 0 h 758895"/>
                <a:gd name="connsiteX0" fmla="*/ 2242593 w 2242593"/>
                <a:gd name="connsiteY0" fmla="*/ 0 h 758895"/>
                <a:gd name="connsiteX1" fmla="*/ 2242593 w 2242593"/>
                <a:gd name="connsiteY1" fmla="*/ 758895 h 758895"/>
                <a:gd name="connsiteX2" fmla="*/ 0 w 2242593"/>
                <a:gd name="connsiteY2" fmla="*/ 758895 h 758895"/>
                <a:gd name="connsiteX3" fmla="*/ 2242593 w 2242593"/>
                <a:gd name="connsiteY3" fmla="*/ 0 h 758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2593" h="758895">
                  <a:moveTo>
                    <a:pt x="2242593" y="0"/>
                  </a:moveTo>
                  <a:lnTo>
                    <a:pt x="2242593" y="758895"/>
                  </a:lnTo>
                  <a:lnTo>
                    <a:pt x="0" y="758895"/>
                  </a:lnTo>
                  <a:cubicBezTo>
                    <a:pt x="858669" y="682714"/>
                    <a:pt x="1372017" y="649205"/>
                    <a:pt x="2242593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kern="0" dirty="0">
                <a:solidFill>
                  <a:prstClr val="white"/>
                </a:solidFill>
                <a:latin typeface="OPPOSans R" panose="00020600040101010101" pitchFamily="18" charset="-122"/>
                <a:ea typeface="思源黑体 CN Regular"/>
              </a:endParaRPr>
            </a:p>
          </p:txBody>
        </p:sp>
      </p:grpSp>
      <p:sp>
        <p:nvSpPr>
          <p:cNvPr id="16" name="Oval 5+">
            <a:extLst>
              <a:ext uri="{FF2B5EF4-FFF2-40B4-BE49-F238E27FC236}">
                <a16:creationId xmlns:a16="http://schemas.microsoft.com/office/drawing/2014/main" id="{6734069E-1434-8F5F-F8B0-6ADB10C2447C}"/>
              </a:ext>
            </a:extLst>
          </p:cNvPr>
          <p:cNvSpPr/>
          <p:nvPr/>
        </p:nvSpPr>
        <p:spPr>
          <a:xfrm>
            <a:off x="931330" y="-243838"/>
            <a:ext cx="5173137" cy="7345676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00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>
            <a:outerShdw blurRad="190500" dist="1270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007EE137-200F-12DC-A7EA-46824B9FEA01}"/>
              </a:ext>
            </a:extLst>
          </p:cNvPr>
          <p:cNvSpPr/>
          <p:nvPr/>
        </p:nvSpPr>
        <p:spPr>
          <a:xfrm>
            <a:off x="931334" y="1928706"/>
            <a:ext cx="3000587" cy="3000587"/>
          </a:xfrm>
          <a:prstGeom prst="ellipse">
            <a:avLst/>
          </a:prstGeom>
          <a:gradFill>
            <a:gsLst>
              <a:gs pos="0">
                <a:schemeClr val="accent1"/>
              </a:gs>
              <a:gs pos="71000">
                <a:schemeClr val="accent1">
                  <a:lumMod val="60000"/>
                  <a:lumOff val="40000"/>
                </a:schemeClr>
              </a:gs>
            </a:gsLst>
            <a:lin ang="13500000" scaled="1"/>
          </a:gradFill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190500" dist="1270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5+">
            <a:extLst>
              <a:ext uri="{FF2B5EF4-FFF2-40B4-BE49-F238E27FC236}">
                <a16:creationId xmlns:a16="http://schemas.microsoft.com/office/drawing/2014/main" id="{10DCAA5A-1358-2A82-8C24-8A0A03586CAD}"/>
              </a:ext>
            </a:extLst>
          </p:cNvPr>
          <p:cNvSpPr/>
          <p:nvPr/>
        </p:nvSpPr>
        <p:spPr>
          <a:xfrm>
            <a:off x="1292014" y="2289387"/>
            <a:ext cx="2279226" cy="2279224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D6F9071-D2C4-F3A0-6D7F-F5E91297DC18}"/>
              </a:ext>
            </a:extLst>
          </p:cNvPr>
          <p:cNvSpPr txBox="1"/>
          <p:nvPr/>
        </p:nvSpPr>
        <p:spPr>
          <a:xfrm>
            <a:off x="1492909" y="2875001"/>
            <a:ext cx="1877437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kumimoji="0" sz="5400" b="0" u="none" strike="noStrike" kern="100" cap="none" spc="0" normalizeH="0" baseline="0">
                <a:ln w="6350">
                  <a:noFill/>
                </a:ln>
                <a:solidFill>
                  <a:schemeClr val="bg1"/>
                </a:solidFill>
                <a:effectLst>
                  <a:outerShdw blurRad="177800" dist="63500" dir="5400000" algn="t" rotWithShape="0">
                    <a:prstClr val="black">
                      <a:alpha val="17000"/>
                    </a:prstClr>
                  </a:outerShdw>
                </a:effectLst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defRPr>
            </a:lvl1pPr>
          </a:lstStyle>
          <a:p>
            <a:pPr algn="l"/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98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101600" dist="381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rPr>
              <a:t>目录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E18E0A6-CF12-5652-2065-FC88769CA734}"/>
              </a:ext>
            </a:extLst>
          </p:cNvPr>
          <p:cNvGrpSpPr/>
          <p:nvPr/>
        </p:nvGrpSpPr>
        <p:grpSpPr>
          <a:xfrm>
            <a:off x="5359403" y="1214967"/>
            <a:ext cx="2075521" cy="537631"/>
            <a:chOff x="5359403" y="1214967"/>
            <a:chExt cx="2075521" cy="537631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ABAF26D3-E71D-6875-C45C-BCF3C58E30EB}"/>
                </a:ext>
              </a:extLst>
            </p:cNvPr>
            <p:cNvSpPr/>
            <p:nvPr/>
          </p:nvSpPr>
          <p:spPr>
            <a:xfrm>
              <a:off x="5359403" y="1214967"/>
              <a:ext cx="537631" cy="537631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71000">
                  <a:schemeClr val="accent1">
                    <a:lumMod val="75000"/>
                  </a:schemeClr>
                </a:gs>
              </a:gsLst>
              <a:lin ang="13500000" scaled="1"/>
            </a:gradFill>
            <a:ln w="28575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latin typeface="+mj-ea"/>
                  <a:ea typeface="+mj-ea"/>
                </a:rPr>
                <a:t>1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B61F650-415F-90F5-E972-1E0205197563}"/>
                </a:ext>
              </a:extLst>
            </p:cNvPr>
            <p:cNvSpPr txBox="1"/>
            <p:nvPr/>
          </p:nvSpPr>
          <p:spPr>
            <a:xfrm>
              <a:off x="5998633" y="1270000"/>
              <a:ext cx="1436291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2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添加标题</a:t>
              </a:r>
              <a:endParaRPr lang="en-US" sz="2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endParaRPr>
            </a:p>
          </p:txBody>
        </p:sp>
      </p:grpSp>
      <p:sp>
        <p:nvSpPr>
          <p:cNvPr id="21" name="Oval 5+">
            <a:extLst>
              <a:ext uri="{FF2B5EF4-FFF2-40B4-BE49-F238E27FC236}">
                <a16:creationId xmlns:a16="http://schemas.microsoft.com/office/drawing/2014/main" id="{8402DBF6-137B-7B15-A73C-C827E53DC746}"/>
              </a:ext>
            </a:extLst>
          </p:cNvPr>
          <p:cNvSpPr/>
          <p:nvPr/>
        </p:nvSpPr>
        <p:spPr>
          <a:xfrm>
            <a:off x="4766733" y="-260771"/>
            <a:ext cx="4326467" cy="7345676"/>
          </a:xfrm>
          <a:prstGeom prst="ellipse">
            <a:avLst/>
          </a:prstGeom>
          <a:noFill/>
          <a:ln w="12700" cap="flat" cmpd="sng" algn="ctr">
            <a:gradFill>
              <a:gsLst>
                <a:gs pos="46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prstDash val="solid"/>
            <a:miter lim="800000"/>
          </a:ln>
          <a:effectLst>
            <a:outerShdw blurRad="190500" dist="1270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CC9882B-257F-828F-C93C-80DD7E01B678}"/>
              </a:ext>
            </a:extLst>
          </p:cNvPr>
          <p:cNvGrpSpPr/>
          <p:nvPr/>
        </p:nvGrpSpPr>
        <p:grpSpPr>
          <a:xfrm>
            <a:off x="5359403" y="5202767"/>
            <a:ext cx="2075521" cy="537631"/>
            <a:chOff x="5359403" y="5202767"/>
            <a:chExt cx="2075521" cy="537631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C9722C00-0B3A-5904-DD1A-07955DF40090}"/>
                </a:ext>
              </a:extLst>
            </p:cNvPr>
            <p:cNvSpPr/>
            <p:nvPr/>
          </p:nvSpPr>
          <p:spPr>
            <a:xfrm>
              <a:off x="5359403" y="5202767"/>
              <a:ext cx="537631" cy="537631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71000">
                  <a:schemeClr val="accent1">
                    <a:lumMod val="75000"/>
                  </a:schemeClr>
                </a:gs>
              </a:gsLst>
              <a:lin ang="13500000" scaled="1"/>
            </a:gradFill>
            <a:ln w="28575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latin typeface="+mj-ea"/>
                  <a:ea typeface="+mj-ea"/>
                </a:rPr>
                <a:t>4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91E7E6E-5C81-3FBA-FE68-E0D16FCE66CB}"/>
                </a:ext>
              </a:extLst>
            </p:cNvPr>
            <p:cNvSpPr txBox="1"/>
            <p:nvPr/>
          </p:nvSpPr>
          <p:spPr>
            <a:xfrm>
              <a:off x="5998633" y="5257800"/>
              <a:ext cx="1436291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2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添加标题</a:t>
              </a:r>
              <a:endParaRPr lang="en-US" sz="2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34C60B41-9D39-0A47-DD30-299252965E5E}"/>
              </a:ext>
            </a:extLst>
          </p:cNvPr>
          <p:cNvGrpSpPr/>
          <p:nvPr/>
        </p:nvGrpSpPr>
        <p:grpSpPr>
          <a:xfrm>
            <a:off x="5782737" y="3873501"/>
            <a:ext cx="2075521" cy="537631"/>
            <a:chOff x="5782737" y="3873501"/>
            <a:chExt cx="2075521" cy="537631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26A1BE14-6A07-CCD3-FE52-82CF77ACF7FA}"/>
                </a:ext>
              </a:extLst>
            </p:cNvPr>
            <p:cNvSpPr/>
            <p:nvPr/>
          </p:nvSpPr>
          <p:spPr>
            <a:xfrm>
              <a:off x="5782737" y="3873501"/>
              <a:ext cx="537631" cy="537631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71000">
                  <a:schemeClr val="accent1">
                    <a:lumMod val="75000"/>
                  </a:schemeClr>
                </a:gs>
              </a:gsLst>
              <a:lin ang="13500000" scaled="1"/>
            </a:gradFill>
            <a:ln w="28575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latin typeface="+mj-ea"/>
                  <a:ea typeface="+mj-ea"/>
                </a:rPr>
                <a:t>3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0E18A80-76A8-D8B3-3933-B522223E72B6}"/>
                </a:ext>
              </a:extLst>
            </p:cNvPr>
            <p:cNvSpPr txBox="1"/>
            <p:nvPr/>
          </p:nvSpPr>
          <p:spPr>
            <a:xfrm>
              <a:off x="6421967" y="3928534"/>
              <a:ext cx="1436291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2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添加标题</a:t>
              </a:r>
              <a:endParaRPr lang="en-US" sz="2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2940801E-506C-26E7-E108-C0871D5DE460}"/>
              </a:ext>
            </a:extLst>
          </p:cNvPr>
          <p:cNvGrpSpPr/>
          <p:nvPr/>
        </p:nvGrpSpPr>
        <p:grpSpPr>
          <a:xfrm>
            <a:off x="5804419" y="2544234"/>
            <a:ext cx="2075521" cy="537631"/>
            <a:chOff x="5804419" y="2544234"/>
            <a:chExt cx="2075521" cy="537631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FD079A9F-B196-C82D-2827-52179FD3FAD7}"/>
                </a:ext>
              </a:extLst>
            </p:cNvPr>
            <p:cNvSpPr/>
            <p:nvPr/>
          </p:nvSpPr>
          <p:spPr>
            <a:xfrm>
              <a:off x="5804419" y="2544234"/>
              <a:ext cx="537631" cy="537631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71000">
                  <a:schemeClr val="accent1">
                    <a:lumMod val="75000"/>
                  </a:schemeClr>
                </a:gs>
              </a:gsLst>
              <a:lin ang="13500000" scaled="1"/>
            </a:gradFill>
            <a:ln w="28575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latin typeface="+mj-ea"/>
                  <a:ea typeface="+mj-ea"/>
                </a:rPr>
                <a:t>2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904DB79-0AFC-6DE8-47C3-1C5E766A40B1}"/>
                </a:ext>
              </a:extLst>
            </p:cNvPr>
            <p:cNvSpPr txBox="1"/>
            <p:nvPr/>
          </p:nvSpPr>
          <p:spPr>
            <a:xfrm>
              <a:off x="6443649" y="2599267"/>
              <a:ext cx="1436291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2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添加标题</a:t>
              </a:r>
              <a:endParaRPr lang="en-US" sz="2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1AE81DE-C764-5DB3-101C-F58AC281BA11}"/>
              </a:ext>
            </a:extLst>
          </p:cNvPr>
          <p:cNvGrpSpPr/>
          <p:nvPr/>
        </p:nvGrpSpPr>
        <p:grpSpPr>
          <a:xfrm>
            <a:off x="8379449" y="1214967"/>
            <a:ext cx="2075521" cy="537631"/>
            <a:chOff x="8379449" y="1214967"/>
            <a:chExt cx="2075521" cy="537631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BE21E101-DC9F-A6BB-EDF1-89260DA63448}"/>
                </a:ext>
              </a:extLst>
            </p:cNvPr>
            <p:cNvSpPr/>
            <p:nvPr/>
          </p:nvSpPr>
          <p:spPr>
            <a:xfrm>
              <a:off x="8379449" y="1214967"/>
              <a:ext cx="537631" cy="537631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71000">
                  <a:schemeClr val="accent1">
                    <a:lumMod val="75000"/>
                  </a:schemeClr>
                </a:gs>
              </a:gsLst>
              <a:lin ang="13500000" scaled="1"/>
            </a:gradFill>
            <a:ln w="28575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latin typeface="+mj-ea"/>
                  <a:ea typeface="+mj-ea"/>
                </a:rPr>
                <a:t>5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9F51F39-9238-B12F-373B-BAA0EF3320B2}"/>
                </a:ext>
              </a:extLst>
            </p:cNvPr>
            <p:cNvSpPr txBox="1"/>
            <p:nvPr/>
          </p:nvSpPr>
          <p:spPr>
            <a:xfrm>
              <a:off x="9018679" y="1270000"/>
              <a:ext cx="1436291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2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添加标题</a:t>
              </a:r>
              <a:endParaRPr lang="en-US" sz="2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A1EC6EA-946A-2151-0408-9A16627A9C5E}"/>
              </a:ext>
            </a:extLst>
          </p:cNvPr>
          <p:cNvGrpSpPr/>
          <p:nvPr/>
        </p:nvGrpSpPr>
        <p:grpSpPr>
          <a:xfrm>
            <a:off x="8379449" y="5202767"/>
            <a:ext cx="2075521" cy="537631"/>
            <a:chOff x="8379449" y="5202767"/>
            <a:chExt cx="2075521" cy="537631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08772646-8A0F-65A8-F554-C65CDE04D427}"/>
                </a:ext>
              </a:extLst>
            </p:cNvPr>
            <p:cNvSpPr/>
            <p:nvPr/>
          </p:nvSpPr>
          <p:spPr>
            <a:xfrm>
              <a:off x="8379449" y="5202767"/>
              <a:ext cx="537631" cy="537631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71000">
                  <a:schemeClr val="accent1">
                    <a:lumMod val="75000"/>
                  </a:schemeClr>
                </a:gs>
              </a:gsLst>
              <a:lin ang="13500000" scaled="1"/>
            </a:gradFill>
            <a:ln w="28575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latin typeface="+mj-ea"/>
                  <a:ea typeface="+mj-ea"/>
                </a:rPr>
                <a:t>8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35F2840-5891-952C-B626-78DA4868A6C7}"/>
                </a:ext>
              </a:extLst>
            </p:cNvPr>
            <p:cNvSpPr txBox="1"/>
            <p:nvPr/>
          </p:nvSpPr>
          <p:spPr>
            <a:xfrm>
              <a:off x="9018679" y="5257800"/>
              <a:ext cx="1436291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2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添加标题</a:t>
              </a:r>
              <a:endParaRPr lang="en-US" sz="2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3E0E1EA-2F0B-0930-A727-4E6671889F18}"/>
              </a:ext>
            </a:extLst>
          </p:cNvPr>
          <p:cNvGrpSpPr/>
          <p:nvPr/>
        </p:nvGrpSpPr>
        <p:grpSpPr>
          <a:xfrm>
            <a:off x="8802783" y="3873501"/>
            <a:ext cx="2075521" cy="537631"/>
            <a:chOff x="8802783" y="3873501"/>
            <a:chExt cx="2075521" cy="537631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4759664D-13D6-D2AC-7B0B-AE56B867483A}"/>
                </a:ext>
              </a:extLst>
            </p:cNvPr>
            <p:cNvSpPr/>
            <p:nvPr/>
          </p:nvSpPr>
          <p:spPr>
            <a:xfrm>
              <a:off x="8802783" y="3873501"/>
              <a:ext cx="537631" cy="537631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71000">
                  <a:schemeClr val="accent1">
                    <a:lumMod val="75000"/>
                  </a:schemeClr>
                </a:gs>
              </a:gsLst>
              <a:lin ang="13500000" scaled="1"/>
            </a:gradFill>
            <a:ln w="28575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latin typeface="+mj-ea"/>
                  <a:ea typeface="+mj-ea"/>
                </a:rPr>
                <a:t>7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5E0BFB4-6CD6-58A4-E99D-30929CA80A94}"/>
                </a:ext>
              </a:extLst>
            </p:cNvPr>
            <p:cNvSpPr txBox="1"/>
            <p:nvPr/>
          </p:nvSpPr>
          <p:spPr>
            <a:xfrm>
              <a:off x="9442013" y="3928534"/>
              <a:ext cx="1436291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2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添加标题</a:t>
              </a:r>
              <a:endParaRPr lang="en-US" sz="2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826B655E-B0F4-C03C-53A9-89C349F5C63D}"/>
              </a:ext>
            </a:extLst>
          </p:cNvPr>
          <p:cNvGrpSpPr/>
          <p:nvPr/>
        </p:nvGrpSpPr>
        <p:grpSpPr>
          <a:xfrm>
            <a:off x="8824465" y="2544234"/>
            <a:ext cx="2075521" cy="537631"/>
            <a:chOff x="8824465" y="2544234"/>
            <a:chExt cx="2075521" cy="537631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E86309B3-6FB8-8722-BCCD-C177D5E79C78}"/>
                </a:ext>
              </a:extLst>
            </p:cNvPr>
            <p:cNvSpPr/>
            <p:nvPr/>
          </p:nvSpPr>
          <p:spPr>
            <a:xfrm>
              <a:off x="8824465" y="2544234"/>
              <a:ext cx="537631" cy="537631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71000">
                  <a:schemeClr val="accent1">
                    <a:lumMod val="75000"/>
                  </a:schemeClr>
                </a:gs>
              </a:gsLst>
              <a:lin ang="13500000" scaled="1"/>
            </a:gradFill>
            <a:ln w="28575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latin typeface="+mj-ea"/>
                  <a:ea typeface="+mj-ea"/>
                </a:rPr>
                <a:t>6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0906BEB-71FD-86F0-8D48-670CF1CED372}"/>
                </a:ext>
              </a:extLst>
            </p:cNvPr>
            <p:cNvSpPr txBox="1"/>
            <p:nvPr/>
          </p:nvSpPr>
          <p:spPr>
            <a:xfrm>
              <a:off x="9463695" y="2599267"/>
              <a:ext cx="1436291" cy="43088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zh-CN" altLang="en-US" sz="2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添加标题</a:t>
              </a:r>
              <a:endParaRPr lang="en-US" sz="28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7409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飞机在飞行&#10;&#10;描述已自动生成">
            <a:extLst>
              <a:ext uri="{FF2B5EF4-FFF2-40B4-BE49-F238E27FC236}">
                <a16:creationId xmlns:a16="http://schemas.microsoft.com/office/drawing/2014/main" id="{F6BA2AEB-B187-336E-2014-02C676C013B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9DA0E09C-0639-E9D6-BD07-B77BE3B3591C}"/>
              </a:ext>
            </a:extLst>
          </p:cNvPr>
          <p:cNvSpPr/>
          <p:nvPr/>
        </p:nvSpPr>
        <p:spPr>
          <a:xfrm>
            <a:off x="0" y="4521200"/>
            <a:ext cx="12192000" cy="2336800"/>
          </a:xfrm>
          <a:prstGeom prst="rect">
            <a:avLst/>
          </a:prstGeom>
          <a:gradFill>
            <a:gsLst>
              <a:gs pos="0">
                <a:schemeClr val="accent1"/>
              </a:gs>
              <a:gs pos="70000">
                <a:schemeClr val="accent1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4DDB1C1-18ED-9BD3-E310-4B76671F1D2A}"/>
              </a:ext>
            </a:extLst>
          </p:cNvPr>
          <p:cNvGrpSpPr/>
          <p:nvPr/>
        </p:nvGrpSpPr>
        <p:grpSpPr>
          <a:xfrm rot="5400000">
            <a:off x="839679" y="3118061"/>
            <a:ext cx="3573363" cy="2788920"/>
            <a:chOff x="670560" y="1715476"/>
            <a:chExt cx="3573363" cy="983274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0B8EC90-246C-F904-871B-EE1A387D6BFE}"/>
                </a:ext>
              </a:extLst>
            </p:cNvPr>
            <p:cNvSpPr/>
            <p:nvPr/>
          </p:nvSpPr>
          <p:spPr>
            <a:xfrm rot="16200000">
              <a:off x="1965606" y="420434"/>
              <a:ext cx="983271" cy="3573362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noFill/>
            </a:ln>
            <a:effectLst>
              <a:outerShdw blurRad="254000" dist="254000" dir="5400000" sx="90000" sy="90000" algn="t" rotWithShape="0">
                <a:srgbClr val="00194C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DEE61855-F70D-BCDB-9E81-9017653AC3B6}"/>
                </a:ext>
              </a:extLst>
            </p:cNvPr>
            <p:cNvSpPr/>
            <p:nvPr/>
          </p:nvSpPr>
          <p:spPr>
            <a:xfrm rot="16200000">
              <a:off x="201784" y="2184252"/>
              <a:ext cx="983272" cy="45719"/>
            </a:xfrm>
            <a:prstGeom prst="rect">
              <a:avLst/>
            </a:prstGeom>
            <a:gradFill flip="none" rotWithShape="1">
              <a:gsLst>
                <a:gs pos="1600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02394624-8A78-FAAD-6F84-F87C07FAC34E}"/>
              </a:ext>
            </a:extLst>
          </p:cNvPr>
          <p:cNvSpPr txBox="1"/>
          <p:nvPr/>
        </p:nvSpPr>
        <p:spPr>
          <a:xfrm>
            <a:off x="4314456" y="4903431"/>
            <a:ext cx="3278141" cy="73866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sz="4800" dirty="0">
                <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PART ONE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A5A6518-69FE-6E27-91F9-E5A30B712FD9}"/>
              </a:ext>
            </a:extLst>
          </p:cNvPr>
          <p:cNvSpPr txBox="1"/>
          <p:nvPr/>
        </p:nvSpPr>
        <p:spPr>
          <a:xfrm>
            <a:off x="4279014" y="5330767"/>
            <a:ext cx="4616648" cy="9233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6000" dirty="0">
                <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blurRad="101600" dist="38100" dir="5400000" algn="t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输入一个标题</a:t>
            </a:r>
            <a:endParaRPr lang="en-US" sz="6000" dirty="0"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bg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  <a:effectLst>
                <a:outerShdw blurRad="101600" dist="38100" dir="5400000" algn="t" rotWithShape="0">
                  <a:schemeClr val="accent1">
                    <a:lumMod val="50000"/>
                    <a:alpha val="2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3AC61C5-4B01-13BF-0389-2DD503BB30CF}"/>
              </a:ext>
            </a:extLst>
          </p:cNvPr>
          <p:cNvSpPr txBox="1"/>
          <p:nvPr/>
        </p:nvSpPr>
        <p:spPr>
          <a:xfrm>
            <a:off x="1416087" y="3488998"/>
            <a:ext cx="2420534" cy="255454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16600" dirty="0">
                <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01</a:t>
            </a:r>
            <a:endParaRPr lang="en-US" sz="16600" dirty="0"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34AD4FE1-668B-0C5D-6165-A3705B3C67E5}"/>
              </a:ext>
            </a:extLst>
          </p:cNvPr>
          <p:cNvCxnSpPr>
            <a:cxnSpLocks/>
          </p:cNvCxnSpPr>
          <p:nvPr/>
        </p:nvCxnSpPr>
        <p:spPr>
          <a:xfrm>
            <a:off x="4314456" y="6299200"/>
            <a:ext cx="4733024" cy="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箭头: V 形 14">
            <a:extLst>
              <a:ext uri="{FF2B5EF4-FFF2-40B4-BE49-F238E27FC236}">
                <a16:creationId xmlns:a16="http://schemas.microsoft.com/office/drawing/2014/main" id="{FADD3041-7510-4B30-B8FA-C12A4AA7F939}"/>
              </a:ext>
            </a:extLst>
          </p:cNvPr>
          <p:cNvSpPr/>
          <p:nvPr/>
        </p:nvSpPr>
        <p:spPr>
          <a:xfrm flipH="1">
            <a:off x="9041655" y="5602578"/>
            <a:ext cx="271797" cy="361043"/>
          </a:xfrm>
          <a:prstGeom prst="chevron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>
              <a:solidFill>
                <a:schemeClr val="tx1"/>
              </a:solidFill>
            </a:endParaRPr>
          </a:p>
        </p:txBody>
      </p:sp>
      <p:sp>
        <p:nvSpPr>
          <p:cNvPr id="17" name="箭头: V 形 16">
            <a:extLst>
              <a:ext uri="{FF2B5EF4-FFF2-40B4-BE49-F238E27FC236}">
                <a16:creationId xmlns:a16="http://schemas.microsoft.com/office/drawing/2014/main" id="{E63F9CA8-E7D2-EAB3-6ADE-15DE5380BE5B}"/>
              </a:ext>
            </a:extLst>
          </p:cNvPr>
          <p:cNvSpPr/>
          <p:nvPr/>
        </p:nvSpPr>
        <p:spPr>
          <a:xfrm flipH="1">
            <a:off x="9327494" y="5602578"/>
            <a:ext cx="271797" cy="361043"/>
          </a:xfrm>
          <a:prstGeom prst="chevron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>
              <a:solidFill>
                <a:schemeClr val="tx1"/>
              </a:solidFill>
            </a:endParaRPr>
          </a:p>
        </p:txBody>
      </p:sp>
      <p:sp>
        <p:nvSpPr>
          <p:cNvPr id="18" name="箭头: V 形 17">
            <a:extLst>
              <a:ext uri="{FF2B5EF4-FFF2-40B4-BE49-F238E27FC236}">
                <a16:creationId xmlns:a16="http://schemas.microsoft.com/office/drawing/2014/main" id="{A7E4F8A3-4E48-B986-FCE9-5AC3B2E97B27}"/>
              </a:ext>
            </a:extLst>
          </p:cNvPr>
          <p:cNvSpPr/>
          <p:nvPr/>
        </p:nvSpPr>
        <p:spPr>
          <a:xfrm flipH="1">
            <a:off x="9899172" y="5602578"/>
            <a:ext cx="271797" cy="361043"/>
          </a:xfrm>
          <a:prstGeom prst="chevron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>
              <a:solidFill>
                <a:schemeClr val="tx1"/>
              </a:solidFill>
            </a:endParaRPr>
          </a:p>
        </p:txBody>
      </p:sp>
      <p:sp>
        <p:nvSpPr>
          <p:cNvPr id="19" name="箭头: V 形 18">
            <a:extLst>
              <a:ext uri="{FF2B5EF4-FFF2-40B4-BE49-F238E27FC236}">
                <a16:creationId xmlns:a16="http://schemas.microsoft.com/office/drawing/2014/main" id="{CD083F5A-EE4A-9DB9-3E84-152C6AC54144}"/>
              </a:ext>
            </a:extLst>
          </p:cNvPr>
          <p:cNvSpPr/>
          <p:nvPr/>
        </p:nvSpPr>
        <p:spPr>
          <a:xfrm flipH="1">
            <a:off x="10470850" y="5602578"/>
            <a:ext cx="271797" cy="361043"/>
          </a:xfrm>
          <a:prstGeom prst="chevron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>
              <a:solidFill>
                <a:schemeClr val="tx1"/>
              </a:solidFill>
            </a:endParaRPr>
          </a:p>
        </p:txBody>
      </p:sp>
      <p:sp>
        <p:nvSpPr>
          <p:cNvPr id="20" name="箭头: V 形 19">
            <a:extLst>
              <a:ext uri="{FF2B5EF4-FFF2-40B4-BE49-F238E27FC236}">
                <a16:creationId xmlns:a16="http://schemas.microsoft.com/office/drawing/2014/main" id="{0ACCDC3A-2D61-AAF5-155E-656AE8847DB0}"/>
              </a:ext>
            </a:extLst>
          </p:cNvPr>
          <p:cNvSpPr/>
          <p:nvPr/>
        </p:nvSpPr>
        <p:spPr>
          <a:xfrm flipH="1">
            <a:off x="11042528" y="5602578"/>
            <a:ext cx="271797" cy="361043"/>
          </a:xfrm>
          <a:prstGeom prst="chevron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>
              <a:solidFill>
                <a:schemeClr val="tx1"/>
              </a:solidFill>
            </a:endParaRPr>
          </a:p>
        </p:txBody>
      </p:sp>
      <p:sp>
        <p:nvSpPr>
          <p:cNvPr id="21" name="箭头: V 形 20">
            <a:extLst>
              <a:ext uri="{FF2B5EF4-FFF2-40B4-BE49-F238E27FC236}">
                <a16:creationId xmlns:a16="http://schemas.microsoft.com/office/drawing/2014/main" id="{9DD7A782-921E-816D-36D8-306BD533492F}"/>
              </a:ext>
            </a:extLst>
          </p:cNvPr>
          <p:cNvSpPr/>
          <p:nvPr/>
        </p:nvSpPr>
        <p:spPr>
          <a:xfrm flipH="1">
            <a:off x="11328365" y="5602578"/>
            <a:ext cx="271797" cy="361043"/>
          </a:xfrm>
          <a:prstGeom prst="chevron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>
              <a:solidFill>
                <a:schemeClr val="tx1"/>
              </a:solidFill>
            </a:endParaRPr>
          </a:p>
        </p:txBody>
      </p:sp>
      <p:sp>
        <p:nvSpPr>
          <p:cNvPr id="22" name="箭头: V 形 21">
            <a:extLst>
              <a:ext uri="{FF2B5EF4-FFF2-40B4-BE49-F238E27FC236}">
                <a16:creationId xmlns:a16="http://schemas.microsoft.com/office/drawing/2014/main" id="{308AD807-95F9-CF40-38D2-AE1819C26CDC}"/>
              </a:ext>
            </a:extLst>
          </p:cNvPr>
          <p:cNvSpPr/>
          <p:nvPr/>
        </p:nvSpPr>
        <p:spPr>
          <a:xfrm flipH="1">
            <a:off x="10756689" y="5602578"/>
            <a:ext cx="271797" cy="361043"/>
          </a:xfrm>
          <a:prstGeom prst="chevron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>
              <a:solidFill>
                <a:schemeClr val="tx1"/>
              </a:solidFill>
            </a:endParaRPr>
          </a:p>
        </p:txBody>
      </p:sp>
      <p:sp>
        <p:nvSpPr>
          <p:cNvPr id="23" name="箭头: V 形 22">
            <a:extLst>
              <a:ext uri="{FF2B5EF4-FFF2-40B4-BE49-F238E27FC236}">
                <a16:creationId xmlns:a16="http://schemas.microsoft.com/office/drawing/2014/main" id="{E7048DDC-4682-9BDB-3BC4-C590790A6D93}"/>
              </a:ext>
            </a:extLst>
          </p:cNvPr>
          <p:cNvSpPr/>
          <p:nvPr/>
        </p:nvSpPr>
        <p:spPr>
          <a:xfrm flipH="1">
            <a:off x="10185011" y="5602578"/>
            <a:ext cx="271797" cy="361043"/>
          </a:xfrm>
          <a:prstGeom prst="chevron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>
              <a:solidFill>
                <a:schemeClr val="tx1"/>
              </a:solidFill>
            </a:endParaRPr>
          </a:p>
        </p:txBody>
      </p:sp>
      <p:sp>
        <p:nvSpPr>
          <p:cNvPr id="24" name="箭头: V 形 23">
            <a:extLst>
              <a:ext uri="{FF2B5EF4-FFF2-40B4-BE49-F238E27FC236}">
                <a16:creationId xmlns:a16="http://schemas.microsoft.com/office/drawing/2014/main" id="{070D00A3-936C-F0EA-32FE-466DDAD64B39}"/>
              </a:ext>
            </a:extLst>
          </p:cNvPr>
          <p:cNvSpPr/>
          <p:nvPr/>
        </p:nvSpPr>
        <p:spPr>
          <a:xfrm flipH="1">
            <a:off x="9613333" y="5602578"/>
            <a:ext cx="271797" cy="361043"/>
          </a:xfrm>
          <a:prstGeom prst="chevron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876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>
            <a:extLst>
              <a:ext uri="{FF2B5EF4-FFF2-40B4-BE49-F238E27FC236}">
                <a16:creationId xmlns:a16="http://schemas.microsoft.com/office/drawing/2014/main" id="{75596AE4-1B03-F950-48F4-541865C3AC00}"/>
              </a:ext>
            </a:extLst>
          </p:cNvPr>
          <p:cNvSpPr>
            <a:spLocks/>
          </p:cNvSpPr>
          <p:nvPr/>
        </p:nvSpPr>
        <p:spPr>
          <a:xfrm>
            <a:off x="693165" y="1223183"/>
            <a:ext cx="10781920" cy="483147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41300" dist="165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箭头: V 形 27">
            <a:extLst>
              <a:ext uri="{FF2B5EF4-FFF2-40B4-BE49-F238E27FC236}">
                <a16:creationId xmlns:a16="http://schemas.microsoft.com/office/drawing/2014/main" id="{F934E2D9-C61A-A269-7BEF-C830EE4391AC}"/>
              </a:ext>
            </a:extLst>
          </p:cNvPr>
          <p:cNvSpPr/>
          <p:nvPr/>
        </p:nvSpPr>
        <p:spPr>
          <a:xfrm>
            <a:off x="698185" y="364533"/>
            <a:ext cx="369570" cy="376316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等腰三角形 28">
            <a:extLst>
              <a:ext uri="{FF2B5EF4-FFF2-40B4-BE49-F238E27FC236}">
                <a16:creationId xmlns:a16="http://schemas.microsoft.com/office/drawing/2014/main" id="{A22DD25B-21A7-41ED-2CBB-2EB7CC59A228}"/>
              </a:ext>
            </a:extLst>
          </p:cNvPr>
          <p:cNvSpPr/>
          <p:nvPr/>
        </p:nvSpPr>
        <p:spPr>
          <a:xfrm rot="5400000">
            <a:off x="688120" y="515031"/>
            <a:ext cx="99278" cy="7532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1B12B36-07CD-5317-5670-1692D7B1350B}"/>
              </a:ext>
            </a:extLst>
          </p:cNvPr>
          <p:cNvSpPr txBox="1"/>
          <p:nvPr/>
        </p:nvSpPr>
        <p:spPr>
          <a:xfrm>
            <a:off x="1136113" y="368355"/>
            <a:ext cx="3231654" cy="430887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63500" dist="127000" dir="5400000" algn="t" rotWithShape="0">
                    <a:srgbClr val="7B0B18">
                      <a:alpha val="20000"/>
                    </a:srgbClr>
                  </a:outerShdw>
                </a:effectLst>
                <a:latin typeface="+mj-ea"/>
                <a:ea typeface="+mj-ea"/>
                <a:cs typeface="OPPOSans M" panose="00020600040101010101" pitchFamily="18" charset="-122"/>
              </a:defRPr>
            </a:lvl1pPr>
          </a:lstStyle>
          <a:p>
            <a:r>
              <a:rPr lang="zh-CN" altLang="en-US" sz="2800" dirty="0">
                <a:solidFill>
                  <a:schemeClr val="accent1"/>
                </a:solidFill>
                <a:effectLst/>
                <a:cs typeface="OPPOSans R" panose="00020600040101010101" pitchFamily="18" charset="-122"/>
              </a:rPr>
              <a:t>一、输入一个大标题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767FFC81-55BF-82C5-B9A5-3A24D07CCC67}"/>
              </a:ext>
            </a:extLst>
          </p:cNvPr>
          <p:cNvCxnSpPr>
            <a:cxnSpLocks/>
          </p:cNvCxnSpPr>
          <p:nvPr/>
        </p:nvCxnSpPr>
        <p:spPr>
          <a:xfrm>
            <a:off x="693165" y="792296"/>
            <a:ext cx="3619755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>
            <a:extLst>
              <a:ext uri="{FF2B5EF4-FFF2-40B4-BE49-F238E27FC236}">
                <a16:creationId xmlns:a16="http://schemas.microsoft.com/office/drawing/2014/main" id="{E2426255-A91F-7C96-0285-ACB829FE087D}"/>
              </a:ext>
            </a:extLst>
          </p:cNvPr>
          <p:cNvSpPr/>
          <p:nvPr/>
        </p:nvSpPr>
        <p:spPr>
          <a:xfrm>
            <a:off x="5013913" y="1223184"/>
            <a:ext cx="2140420" cy="9331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50063127-64F3-6DE9-C8CC-44A2E7BFD72F}"/>
              </a:ext>
            </a:extLst>
          </p:cNvPr>
          <p:cNvSpPr/>
          <p:nvPr/>
        </p:nvSpPr>
        <p:spPr>
          <a:xfrm>
            <a:off x="1151445" y="1543124"/>
            <a:ext cx="4243726" cy="4243726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3500000" scaled="1"/>
            <a:tileRect/>
          </a:gradFill>
          <a:ln w="285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190500" dist="1270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4" name="图片 63" descr="男人拿着笔记本电脑的桌子前&#10;&#10;中度可信度描述已自动生成">
            <a:extLst>
              <a:ext uri="{FF2B5EF4-FFF2-40B4-BE49-F238E27FC236}">
                <a16:creationId xmlns:a16="http://schemas.microsoft.com/office/drawing/2014/main" id="{A08CFEB5-5979-0D74-8A23-05AC4906BCBA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8580" y="1719826"/>
            <a:ext cx="3890322" cy="3890322"/>
          </a:xfrm>
          <a:prstGeom prst="ellipse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49670DC-ED7A-5803-A910-FAE2CCD91022}"/>
              </a:ext>
            </a:extLst>
          </p:cNvPr>
          <p:cNvGrpSpPr/>
          <p:nvPr/>
        </p:nvGrpSpPr>
        <p:grpSpPr>
          <a:xfrm>
            <a:off x="6006989" y="1798907"/>
            <a:ext cx="5009816" cy="3767997"/>
            <a:chOff x="6006989" y="1798907"/>
            <a:chExt cx="5009816" cy="3767997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7363C8AC-B0FD-BE67-0247-177A2FF2AEDA}"/>
                </a:ext>
              </a:extLst>
            </p:cNvPr>
            <p:cNvSpPr/>
            <p:nvPr/>
          </p:nvSpPr>
          <p:spPr>
            <a:xfrm>
              <a:off x="6046912" y="1834795"/>
              <a:ext cx="81103" cy="367532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8B52C468-C287-6D6E-0E5B-88B235594BE9}"/>
                </a:ext>
              </a:extLst>
            </p:cNvPr>
            <p:cNvCxnSpPr>
              <a:cxnSpLocks/>
            </p:cNvCxnSpPr>
            <p:nvPr/>
          </p:nvCxnSpPr>
          <p:spPr>
            <a:xfrm>
              <a:off x="6006989" y="3276325"/>
              <a:ext cx="4979336" cy="0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2906D1A5-574D-C20F-E073-A1C34A5B203F}"/>
                </a:ext>
              </a:extLst>
            </p:cNvPr>
            <p:cNvSpPr/>
            <p:nvPr/>
          </p:nvSpPr>
          <p:spPr>
            <a:xfrm>
              <a:off x="6024302" y="2587556"/>
              <a:ext cx="4992503" cy="57663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单击此处输入你的正文，文字是您思想的提炼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,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BAE146B7-A0D6-136B-6C08-AED7497AD271}"/>
                </a:ext>
              </a:extLst>
            </p:cNvPr>
            <p:cNvSpPr txBox="1"/>
            <p:nvPr/>
          </p:nvSpPr>
          <p:spPr>
            <a:xfrm>
              <a:off x="6128015" y="1798907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+mj-ea"/>
                  <a:ea typeface="+mj-ea"/>
                  <a:cs typeface="+mn-cs"/>
                  <a:sym typeface="思源黑体 CN Normal" panose="020B0400000000000000" pitchFamily="34" charset="-122"/>
                </a:rPr>
                <a:t>请添加小标题</a:t>
              </a:r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E01C2D56-246E-E62C-62FB-5C6B66465DB1}"/>
                </a:ext>
              </a:extLst>
            </p:cNvPr>
            <p:cNvCxnSpPr>
              <a:cxnSpLocks/>
            </p:cNvCxnSpPr>
            <p:nvPr/>
          </p:nvCxnSpPr>
          <p:spPr>
            <a:xfrm>
              <a:off x="6035284" y="2422685"/>
              <a:ext cx="601582" cy="0"/>
            </a:xfrm>
            <a:prstGeom prst="line">
              <a:avLst/>
            </a:prstGeom>
            <a:ln w="508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B52F83C2-F409-BC34-4BBE-30BF5B275DEF}"/>
                </a:ext>
              </a:extLst>
            </p:cNvPr>
            <p:cNvCxnSpPr>
              <a:cxnSpLocks/>
            </p:cNvCxnSpPr>
            <p:nvPr/>
          </p:nvCxnSpPr>
          <p:spPr>
            <a:xfrm>
              <a:off x="6520424" y="2422685"/>
              <a:ext cx="4410021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1DB4118B-C589-0541-8B48-82EC95322D9D}"/>
                </a:ext>
              </a:extLst>
            </p:cNvPr>
            <p:cNvCxnSpPr>
              <a:cxnSpLocks/>
            </p:cNvCxnSpPr>
            <p:nvPr/>
          </p:nvCxnSpPr>
          <p:spPr>
            <a:xfrm>
              <a:off x="6006989" y="4077230"/>
              <a:ext cx="4979336" cy="0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377FAB66-C462-EF53-F894-06C12EDD257D}"/>
                </a:ext>
              </a:extLst>
            </p:cNvPr>
            <p:cNvSpPr/>
            <p:nvPr/>
          </p:nvSpPr>
          <p:spPr>
            <a:xfrm>
              <a:off x="6024302" y="3388461"/>
              <a:ext cx="4992503" cy="57663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单击此处输入你的正文，文字是您思想的提炼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,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</a:t>
              </a:r>
            </a:p>
          </p:txBody>
        </p: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3AD58787-37F4-2B3D-FAA1-8C59E7B6B29D}"/>
                </a:ext>
              </a:extLst>
            </p:cNvPr>
            <p:cNvCxnSpPr>
              <a:cxnSpLocks/>
            </p:cNvCxnSpPr>
            <p:nvPr/>
          </p:nvCxnSpPr>
          <p:spPr>
            <a:xfrm>
              <a:off x="6006989" y="4878135"/>
              <a:ext cx="4979336" cy="0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2683EC4D-B224-F29B-7E25-87C8E40FDB71}"/>
                </a:ext>
              </a:extLst>
            </p:cNvPr>
            <p:cNvSpPr/>
            <p:nvPr/>
          </p:nvSpPr>
          <p:spPr>
            <a:xfrm>
              <a:off x="6024302" y="4189366"/>
              <a:ext cx="4992503" cy="57663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单击此处输入你的正文，文字是您思想的提炼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,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A6B71541-E712-CEE7-7FD3-D699AAAC3848}"/>
                </a:ext>
              </a:extLst>
            </p:cNvPr>
            <p:cNvSpPr/>
            <p:nvPr/>
          </p:nvSpPr>
          <p:spPr>
            <a:xfrm>
              <a:off x="6024302" y="4990271"/>
              <a:ext cx="4992503" cy="57663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单击此处输入你的正文，文字是您思想的提炼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,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单击此处输入你的正文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3165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箭头: V 形 34">
            <a:extLst>
              <a:ext uri="{FF2B5EF4-FFF2-40B4-BE49-F238E27FC236}">
                <a16:creationId xmlns:a16="http://schemas.microsoft.com/office/drawing/2014/main" id="{C54A05D5-751F-C20A-58E3-136F43BDCED2}"/>
              </a:ext>
            </a:extLst>
          </p:cNvPr>
          <p:cNvSpPr/>
          <p:nvPr/>
        </p:nvSpPr>
        <p:spPr>
          <a:xfrm>
            <a:off x="698185" y="364533"/>
            <a:ext cx="369570" cy="376316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等腰三角形 35">
            <a:extLst>
              <a:ext uri="{FF2B5EF4-FFF2-40B4-BE49-F238E27FC236}">
                <a16:creationId xmlns:a16="http://schemas.microsoft.com/office/drawing/2014/main" id="{F4498160-EE3F-706E-D8CC-A95C8727B0FB}"/>
              </a:ext>
            </a:extLst>
          </p:cNvPr>
          <p:cNvSpPr/>
          <p:nvPr/>
        </p:nvSpPr>
        <p:spPr>
          <a:xfrm rot="5400000">
            <a:off x="688120" y="515031"/>
            <a:ext cx="99278" cy="7532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F3CBF6D6-8244-81E0-8857-C588E6AB6493}"/>
              </a:ext>
            </a:extLst>
          </p:cNvPr>
          <p:cNvSpPr txBox="1"/>
          <p:nvPr/>
        </p:nvSpPr>
        <p:spPr>
          <a:xfrm>
            <a:off x="1136113" y="368355"/>
            <a:ext cx="3231654" cy="430887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63500" dist="127000" dir="5400000" algn="t" rotWithShape="0">
                    <a:srgbClr val="7B0B18">
                      <a:alpha val="20000"/>
                    </a:srgbClr>
                  </a:outerShdw>
                </a:effectLst>
                <a:latin typeface="+mj-ea"/>
                <a:ea typeface="+mj-ea"/>
                <a:cs typeface="OPPOSans M" panose="00020600040101010101" pitchFamily="18" charset="-122"/>
              </a:defRPr>
            </a:lvl1pPr>
          </a:lstStyle>
          <a:p>
            <a:r>
              <a:rPr lang="zh-CN" altLang="en-US" sz="2800" dirty="0">
                <a:solidFill>
                  <a:schemeClr val="accent1"/>
                </a:solidFill>
                <a:effectLst/>
                <a:cs typeface="OPPOSans R" panose="00020600040101010101" pitchFamily="18" charset="-122"/>
              </a:rPr>
              <a:t>一、输入一个大标题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0CEB7001-3B31-E570-AFA3-765445E6BA3F}"/>
              </a:ext>
            </a:extLst>
          </p:cNvPr>
          <p:cNvCxnSpPr>
            <a:cxnSpLocks/>
          </p:cNvCxnSpPr>
          <p:nvPr/>
        </p:nvCxnSpPr>
        <p:spPr>
          <a:xfrm>
            <a:off x="693165" y="792296"/>
            <a:ext cx="3619755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椭圆 39">
            <a:extLst>
              <a:ext uri="{FF2B5EF4-FFF2-40B4-BE49-F238E27FC236}">
                <a16:creationId xmlns:a16="http://schemas.microsoft.com/office/drawing/2014/main" id="{A1DB6232-952B-6100-48D5-EF9D488CBC4F}"/>
              </a:ext>
            </a:extLst>
          </p:cNvPr>
          <p:cNvSpPr/>
          <p:nvPr/>
        </p:nvSpPr>
        <p:spPr>
          <a:xfrm>
            <a:off x="4870450" y="2174037"/>
            <a:ext cx="2451100" cy="2451100"/>
          </a:xfrm>
          <a:prstGeom prst="ellipse">
            <a:avLst/>
          </a:prstGeom>
          <a:gradFill>
            <a:gsLst>
              <a:gs pos="0">
                <a:schemeClr val="accent1"/>
              </a:gs>
              <a:gs pos="71000">
                <a:schemeClr val="accent1">
                  <a:lumMod val="75000"/>
                </a:schemeClr>
              </a:gs>
            </a:gsLst>
            <a:lin ang="13500000" scaled="1"/>
          </a:gradFill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190500" dist="1270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297AD415-1EDE-14FF-4C3F-0BB163305128}"/>
              </a:ext>
            </a:extLst>
          </p:cNvPr>
          <p:cNvSpPr/>
          <p:nvPr/>
        </p:nvSpPr>
        <p:spPr>
          <a:xfrm>
            <a:off x="5146094" y="2449681"/>
            <a:ext cx="1899812" cy="1899812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5323B16A-733B-57CB-A08C-22D86686C5E5}"/>
              </a:ext>
            </a:extLst>
          </p:cNvPr>
          <p:cNvSpPr/>
          <p:nvPr/>
        </p:nvSpPr>
        <p:spPr>
          <a:xfrm>
            <a:off x="5290874" y="2596610"/>
            <a:ext cx="1624276" cy="1605954"/>
          </a:xfrm>
          <a:prstGeom prst="ellipse">
            <a:avLst/>
          </a:prstGeom>
          <a:gradFill>
            <a:gsLst>
              <a:gs pos="0">
                <a:schemeClr val="accent1"/>
              </a:gs>
              <a:gs pos="71000">
                <a:schemeClr val="accent1">
                  <a:lumMod val="75000"/>
                </a:schemeClr>
              </a:gs>
            </a:gsLst>
            <a:lin ang="13500000" scaled="1"/>
          </a:gradFill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190500" dist="1270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6B1DE3CB-0E32-0671-E1D7-498F7CD5D3C8}"/>
              </a:ext>
            </a:extLst>
          </p:cNvPr>
          <p:cNvSpPr/>
          <p:nvPr/>
        </p:nvSpPr>
        <p:spPr>
          <a:xfrm>
            <a:off x="4371975" y="1675562"/>
            <a:ext cx="3448050" cy="3448050"/>
          </a:xfrm>
          <a:prstGeom prst="ellipse">
            <a:avLst/>
          </a:prstGeom>
          <a:noFill/>
          <a:ln w="635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cene3d>
              <a:camera prst="isometricOffAxis1Right">
                <a:rot lat="1200000" lon="20039998" rev="0"/>
              </a:camera>
              <a:lightRig rig="contrasting" dir="t"/>
            </a:scene3d>
          </a:bodyPr>
          <a:lstStyle/>
          <a:p>
            <a:pPr algn="ctr"/>
            <a:endParaRPr lang="zh-CN" altLang="en-US" sz="6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3FE25DF-D278-E54E-2760-FDC80C4CB06B}"/>
              </a:ext>
            </a:extLst>
          </p:cNvPr>
          <p:cNvGrpSpPr/>
          <p:nvPr/>
        </p:nvGrpSpPr>
        <p:grpSpPr>
          <a:xfrm>
            <a:off x="1160964" y="1650817"/>
            <a:ext cx="2998313" cy="1377702"/>
            <a:chOff x="1160964" y="1650817"/>
            <a:chExt cx="2998313" cy="137770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8543D24-FED2-986C-EAA7-195AB430FAFB}"/>
                </a:ext>
              </a:extLst>
            </p:cNvPr>
            <p:cNvSpPr txBox="1"/>
            <p:nvPr/>
          </p:nvSpPr>
          <p:spPr>
            <a:xfrm>
              <a:off x="1160964" y="2064088"/>
              <a:ext cx="2998313" cy="9644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单击此处输入你的正文，文字是您思想的提炼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单击此处输入你的正文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1E7248C-8255-64F1-C7A4-78C4A9DD18C1}"/>
                </a:ext>
              </a:extLst>
            </p:cNvPr>
            <p:cNvSpPr txBox="1"/>
            <p:nvPr/>
          </p:nvSpPr>
          <p:spPr>
            <a:xfrm>
              <a:off x="1805615" y="1650817"/>
              <a:ext cx="2339102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  <a:cs typeface="阿里巴巴普惠体 2.0 105 Heavy" panose="00020600040101010101" pitchFamily="18" charset="-122"/>
                </a:rPr>
                <a:t>请添加小标题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FA404FA-7926-36CE-DFC0-DCC456CB2BB2}"/>
              </a:ext>
            </a:extLst>
          </p:cNvPr>
          <p:cNvGrpSpPr/>
          <p:nvPr/>
        </p:nvGrpSpPr>
        <p:grpSpPr>
          <a:xfrm>
            <a:off x="7911279" y="1650817"/>
            <a:ext cx="2921411" cy="1377702"/>
            <a:chOff x="7911279" y="1650817"/>
            <a:chExt cx="2921411" cy="137770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7648EC8-61FE-4653-0066-455995D04580}"/>
                </a:ext>
              </a:extLst>
            </p:cNvPr>
            <p:cNvSpPr txBox="1"/>
            <p:nvPr/>
          </p:nvSpPr>
          <p:spPr>
            <a:xfrm>
              <a:off x="7911279" y="2064088"/>
              <a:ext cx="2921411" cy="9644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OPPOSans R" panose="00020600040101010101" pitchFamily="18" charset="-122"/>
                </a:rPr>
                <a:t>单击此处输入你的正文，文字是您思想的提炼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OPPOSans R" panose="00020600040101010101" pitchFamily="18" charset="-122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OPPOSans R" panose="00020600040101010101" pitchFamily="18" charset="-122"/>
                </a:rPr>
                <a:t>单击此处输入你的正文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DA4387BF-58C5-F736-B35C-A92D973DC8A8}"/>
                </a:ext>
              </a:extLst>
            </p:cNvPr>
            <p:cNvSpPr txBox="1"/>
            <p:nvPr/>
          </p:nvSpPr>
          <p:spPr>
            <a:xfrm>
              <a:off x="7911279" y="1650817"/>
              <a:ext cx="2339102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  <a:cs typeface="阿里巴巴普惠体 2.0 105 Heavy" panose="00020600040101010101" pitchFamily="18" charset="-122"/>
                </a:rPr>
                <a:t>请添加小标题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C86A3E9-6D36-AE38-4955-F9AF07343E3F}"/>
              </a:ext>
            </a:extLst>
          </p:cNvPr>
          <p:cNvGrpSpPr/>
          <p:nvPr/>
        </p:nvGrpSpPr>
        <p:grpSpPr>
          <a:xfrm>
            <a:off x="700099" y="3516619"/>
            <a:ext cx="2998313" cy="1377702"/>
            <a:chOff x="700099" y="3516619"/>
            <a:chExt cx="2998313" cy="137770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BC03C37-31F5-926F-8A1E-D2DCD4EF06CD}"/>
                </a:ext>
              </a:extLst>
            </p:cNvPr>
            <p:cNvSpPr txBox="1"/>
            <p:nvPr/>
          </p:nvSpPr>
          <p:spPr>
            <a:xfrm>
              <a:off x="700099" y="3929890"/>
              <a:ext cx="2998313" cy="9644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单击此处输入你的正文，文字是您思想的提炼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单击此处输入你的正文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8853D1E-D3B0-7797-8DB6-AE1829532F9C}"/>
                </a:ext>
              </a:extLst>
            </p:cNvPr>
            <p:cNvSpPr txBox="1"/>
            <p:nvPr/>
          </p:nvSpPr>
          <p:spPr>
            <a:xfrm>
              <a:off x="1359310" y="3516619"/>
              <a:ext cx="2339102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algn="r">
                <a:defRPr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defRPr>
              </a:lvl1pPr>
            </a:lstStyle>
            <a:p>
              <a:pPr algn="r"/>
              <a:r>
                <a:rPr lang="zh-CN" altLang="en-US" sz="2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  <a:cs typeface="阿里巴巴普惠体 2.0 105 Heavy" panose="00020600040101010101" pitchFamily="18" charset="-122"/>
                </a:rPr>
                <a:t>请添加小标题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BD476AC-0F83-C2CD-BA9E-302CD97525F2}"/>
              </a:ext>
            </a:extLst>
          </p:cNvPr>
          <p:cNvGrpSpPr/>
          <p:nvPr/>
        </p:nvGrpSpPr>
        <p:grpSpPr>
          <a:xfrm>
            <a:off x="8493588" y="3516619"/>
            <a:ext cx="2921411" cy="1377702"/>
            <a:chOff x="8493588" y="3516619"/>
            <a:chExt cx="2921411" cy="137770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EFC85AA-E66E-3F4C-57FB-AD2316E2F91D}"/>
                </a:ext>
              </a:extLst>
            </p:cNvPr>
            <p:cNvSpPr txBox="1"/>
            <p:nvPr/>
          </p:nvSpPr>
          <p:spPr>
            <a:xfrm>
              <a:off x="8493588" y="3929890"/>
              <a:ext cx="2921411" cy="9644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单击此处输入你的正文，文字是您思想的提炼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单击此处输入你的正文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F1DCC38-F831-8C0D-2B58-C37FBAED3940}"/>
                </a:ext>
              </a:extLst>
            </p:cNvPr>
            <p:cNvSpPr txBox="1"/>
            <p:nvPr/>
          </p:nvSpPr>
          <p:spPr>
            <a:xfrm>
              <a:off x="8493588" y="3516619"/>
              <a:ext cx="2339102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  <a:cs typeface="阿里巴巴普惠体 2.0 105 Heavy" panose="00020600040101010101" pitchFamily="18" charset="-122"/>
                </a:rPr>
                <a:t>请添加小标题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1E7100A-98ED-81C4-3F66-2977A9196558}"/>
              </a:ext>
            </a:extLst>
          </p:cNvPr>
          <p:cNvGrpSpPr/>
          <p:nvPr/>
        </p:nvGrpSpPr>
        <p:grpSpPr>
          <a:xfrm>
            <a:off x="4162425" y="5098867"/>
            <a:ext cx="3867150" cy="1082237"/>
            <a:chOff x="4162425" y="5098867"/>
            <a:chExt cx="3867150" cy="1082237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DC58E4E-E860-485B-A2E0-24E84CC97550}"/>
                </a:ext>
              </a:extLst>
            </p:cNvPr>
            <p:cNvSpPr txBox="1"/>
            <p:nvPr/>
          </p:nvSpPr>
          <p:spPr>
            <a:xfrm>
              <a:off x="4162425" y="5512138"/>
              <a:ext cx="3867150" cy="6689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单击此处输入你的正文，文字是您思想的提炼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单击此处输入你的正文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3EFC3971-B7C7-831A-01D5-8A1C1EAB22D3}"/>
                </a:ext>
              </a:extLst>
            </p:cNvPr>
            <p:cNvSpPr txBox="1"/>
            <p:nvPr/>
          </p:nvSpPr>
          <p:spPr>
            <a:xfrm>
              <a:off x="4926449" y="5098867"/>
              <a:ext cx="2339102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  <a:cs typeface="阿里巴巴普惠体 2.0 105 Heavy" panose="00020600040101010101" pitchFamily="18" charset="-122"/>
                </a:rPr>
                <a:t>请添加小标题</a:t>
              </a:r>
            </a:p>
          </p:txBody>
        </p:sp>
      </p:grpSp>
      <p:sp>
        <p:nvSpPr>
          <p:cNvPr id="59" name="iconfont-11910-7191776">
            <a:extLst>
              <a:ext uri="{FF2B5EF4-FFF2-40B4-BE49-F238E27FC236}">
                <a16:creationId xmlns:a16="http://schemas.microsoft.com/office/drawing/2014/main" id="{79E9E968-376A-D302-53D1-94DB27F8369A}"/>
              </a:ext>
            </a:extLst>
          </p:cNvPr>
          <p:cNvSpPr/>
          <p:nvPr/>
        </p:nvSpPr>
        <p:spPr>
          <a:xfrm>
            <a:off x="5699984" y="3050337"/>
            <a:ext cx="806056" cy="698500"/>
          </a:xfrm>
          <a:custGeom>
            <a:avLst/>
            <a:gdLst>
              <a:gd name="T0" fmla="*/ 8960 w 9600"/>
              <a:gd name="T1" fmla="*/ 7680 h 8320"/>
              <a:gd name="T2" fmla="*/ 7680 w 9600"/>
              <a:gd name="T3" fmla="*/ 1920 h 8320"/>
              <a:gd name="T4" fmla="*/ 5760 w 9600"/>
              <a:gd name="T5" fmla="*/ 1280 h 8320"/>
              <a:gd name="T6" fmla="*/ 1920 w 9600"/>
              <a:gd name="T7" fmla="*/ 0 h 8320"/>
              <a:gd name="T8" fmla="*/ 640 w 9600"/>
              <a:gd name="T9" fmla="*/ 7680 h 8320"/>
              <a:gd name="T10" fmla="*/ 0 w 9600"/>
              <a:gd name="T11" fmla="*/ 8000 h 8320"/>
              <a:gd name="T12" fmla="*/ 9280 w 9600"/>
              <a:gd name="T13" fmla="*/ 8320 h 8320"/>
              <a:gd name="T14" fmla="*/ 9280 w 9600"/>
              <a:gd name="T15" fmla="*/ 7680 h 8320"/>
              <a:gd name="T16" fmla="*/ 5120 w 9600"/>
              <a:gd name="T17" fmla="*/ 7680 h 8320"/>
              <a:gd name="T18" fmla="*/ 1280 w 9600"/>
              <a:gd name="T19" fmla="*/ 1280 h 8320"/>
              <a:gd name="T20" fmla="*/ 4480 w 9600"/>
              <a:gd name="T21" fmla="*/ 640 h 8320"/>
              <a:gd name="T22" fmla="*/ 5120 w 9600"/>
              <a:gd name="T23" fmla="*/ 1920 h 8320"/>
              <a:gd name="T24" fmla="*/ 5760 w 9600"/>
              <a:gd name="T25" fmla="*/ 7680 h 8320"/>
              <a:gd name="T26" fmla="*/ 7680 w 9600"/>
              <a:gd name="T27" fmla="*/ 2560 h 8320"/>
              <a:gd name="T28" fmla="*/ 8320 w 9600"/>
              <a:gd name="T29" fmla="*/ 7680 h 8320"/>
              <a:gd name="T30" fmla="*/ 2240 w 9600"/>
              <a:gd name="T31" fmla="*/ 1920 h 8320"/>
              <a:gd name="T32" fmla="*/ 2240 w 9600"/>
              <a:gd name="T33" fmla="*/ 2560 h 8320"/>
              <a:gd name="T34" fmla="*/ 4480 w 9600"/>
              <a:gd name="T35" fmla="*/ 2240 h 8320"/>
              <a:gd name="T36" fmla="*/ 4160 w 9600"/>
              <a:gd name="T37" fmla="*/ 3840 h 8320"/>
              <a:gd name="T38" fmla="*/ 1920 w 9600"/>
              <a:gd name="T39" fmla="*/ 4160 h 8320"/>
              <a:gd name="T40" fmla="*/ 4160 w 9600"/>
              <a:gd name="T41" fmla="*/ 4480 h 8320"/>
              <a:gd name="T42" fmla="*/ 4160 w 9600"/>
              <a:gd name="T43" fmla="*/ 3840 h 8320"/>
              <a:gd name="T44" fmla="*/ 2240 w 9600"/>
              <a:gd name="T45" fmla="*/ 5760 h 8320"/>
              <a:gd name="T46" fmla="*/ 2240 w 9600"/>
              <a:gd name="T47" fmla="*/ 6400 h 8320"/>
              <a:gd name="T48" fmla="*/ 4480 w 9600"/>
              <a:gd name="T49" fmla="*/ 6080 h 8320"/>
              <a:gd name="T50" fmla="*/ 7360 w 9600"/>
              <a:gd name="T51" fmla="*/ 3840 h 8320"/>
              <a:gd name="T52" fmla="*/ 6400 w 9600"/>
              <a:gd name="T53" fmla="*/ 4160 h 8320"/>
              <a:gd name="T54" fmla="*/ 7360 w 9600"/>
              <a:gd name="T55" fmla="*/ 4480 h 8320"/>
              <a:gd name="T56" fmla="*/ 7360 w 9600"/>
              <a:gd name="T57" fmla="*/ 3840 h 8320"/>
              <a:gd name="T58" fmla="*/ 6720 w 9600"/>
              <a:gd name="T59" fmla="*/ 5760 h 8320"/>
              <a:gd name="T60" fmla="*/ 6720 w 9600"/>
              <a:gd name="T61" fmla="*/ 6400 h 8320"/>
              <a:gd name="T62" fmla="*/ 7680 w 9600"/>
              <a:gd name="T63" fmla="*/ 6080 h 8320"/>
              <a:gd name="T64" fmla="*/ 7360 w 9600"/>
              <a:gd name="T65" fmla="*/ 5760 h 8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600" h="8320">
                <a:moveTo>
                  <a:pt x="9280" y="7680"/>
                </a:moveTo>
                <a:lnTo>
                  <a:pt x="8960" y="7680"/>
                </a:lnTo>
                <a:lnTo>
                  <a:pt x="8960" y="3200"/>
                </a:lnTo>
                <a:cubicBezTo>
                  <a:pt x="8960" y="2496"/>
                  <a:pt x="8384" y="1920"/>
                  <a:pt x="7680" y="1920"/>
                </a:cubicBezTo>
                <a:lnTo>
                  <a:pt x="5760" y="1920"/>
                </a:lnTo>
                <a:lnTo>
                  <a:pt x="5760" y="1280"/>
                </a:lnTo>
                <a:cubicBezTo>
                  <a:pt x="5760" y="576"/>
                  <a:pt x="5184" y="0"/>
                  <a:pt x="4480" y="0"/>
                </a:cubicBezTo>
                <a:lnTo>
                  <a:pt x="1920" y="0"/>
                </a:lnTo>
                <a:cubicBezTo>
                  <a:pt x="1216" y="0"/>
                  <a:pt x="640" y="576"/>
                  <a:pt x="640" y="1280"/>
                </a:cubicBezTo>
                <a:lnTo>
                  <a:pt x="640" y="7680"/>
                </a:lnTo>
                <a:lnTo>
                  <a:pt x="320" y="7680"/>
                </a:lnTo>
                <a:cubicBezTo>
                  <a:pt x="141" y="7680"/>
                  <a:pt x="0" y="7821"/>
                  <a:pt x="0" y="8000"/>
                </a:cubicBezTo>
                <a:cubicBezTo>
                  <a:pt x="0" y="8179"/>
                  <a:pt x="141" y="8320"/>
                  <a:pt x="320" y="8320"/>
                </a:cubicBezTo>
                <a:lnTo>
                  <a:pt x="9280" y="8320"/>
                </a:lnTo>
                <a:cubicBezTo>
                  <a:pt x="9459" y="8320"/>
                  <a:pt x="9600" y="8179"/>
                  <a:pt x="9600" y="8000"/>
                </a:cubicBezTo>
                <a:cubicBezTo>
                  <a:pt x="9600" y="7821"/>
                  <a:pt x="9459" y="7680"/>
                  <a:pt x="9280" y="7680"/>
                </a:cubicBezTo>
                <a:close/>
                <a:moveTo>
                  <a:pt x="5120" y="1920"/>
                </a:moveTo>
                <a:lnTo>
                  <a:pt x="5120" y="7680"/>
                </a:lnTo>
                <a:lnTo>
                  <a:pt x="1280" y="7680"/>
                </a:lnTo>
                <a:lnTo>
                  <a:pt x="1280" y="1280"/>
                </a:lnTo>
                <a:cubicBezTo>
                  <a:pt x="1280" y="928"/>
                  <a:pt x="1567" y="640"/>
                  <a:pt x="1920" y="640"/>
                </a:cubicBezTo>
                <a:lnTo>
                  <a:pt x="4480" y="640"/>
                </a:lnTo>
                <a:cubicBezTo>
                  <a:pt x="4833" y="640"/>
                  <a:pt x="5120" y="928"/>
                  <a:pt x="5120" y="1280"/>
                </a:cubicBezTo>
                <a:lnTo>
                  <a:pt x="5120" y="1920"/>
                </a:lnTo>
                <a:close/>
                <a:moveTo>
                  <a:pt x="8320" y="7680"/>
                </a:moveTo>
                <a:lnTo>
                  <a:pt x="5760" y="7680"/>
                </a:lnTo>
                <a:lnTo>
                  <a:pt x="5760" y="2560"/>
                </a:lnTo>
                <a:lnTo>
                  <a:pt x="7680" y="2560"/>
                </a:lnTo>
                <a:cubicBezTo>
                  <a:pt x="8033" y="2560"/>
                  <a:pt x="8320" y="2848"/>
                  <a:pt x="8320" y="3200"/>
                </a:cubicBezTo>
                <a:lnTo>
                  <a:pt x="8320" y="7680"/>
                </a:lnTo>
                <a:close/>
                <a:moveTo>
                  <a:pt x="4160" y="1920"/>
                </a:moveTo>
                <a:lnTo>
                  <a:pt x="2240" y="1920"/>
                </a:lnTo>
                <a:cubicBezTo>
                  <a:pt x="2061" y="1920"/>
                  <a:pt x="1920" y="2061"/>
                  <a:pt x="1920" y="2240"/>
                </a:cubicBezTo>
                <a:cubicBezTo>
                  <a:pt x="1920" y="2419"/>
                  <a:pt x="2061" y="2560"/>
                  <a:pt x="2240" y="2560"/>
                </a:cubicBezTo>
                <a:lnTo>
                  <a:pt x="4160" y="2560"/>
                </a:lnTo>
                <a:cubicBezTo>
                  <a:pt x="4339" y="2560"/>
                  <a:pt x="4480" y="2419"/>
                  <a:pt x="4480" y="2240"/>
                </a:cubicBezTo>
                <a:cubicBezTo>
                  <a:pt x="4480" y="2061"/>
                  <a:pt x="4339" y="1920"/>
                  <a:pt x="4160" y="1920"/>
                </a:cubicBezTo>
                <a:close/>
                <a:moveTo>
                  <a:pt x="4160" y="3840"/>
                </a:moveTo>
                <a:lnTo>
                  <a:pt x="2240" y="3840"/>
                </a:lnTo>
                <a:cubicBezTo>
                  <a:pt x="2061" y="3840"/>
                  <a:pt x="1920" y="3981"/>
                  <a:pt x="1920" y="4160"/>
                </a:cubicBezTo>
                <a:cubicBezTo>
                  <a:pt x="1920" y="4339"/>
                  <a:pt x="2061" y="4480"/>
                  <a:pt x="2240" y="4480"/>
                </a:cubicBezTo>
                <a:lnTo>
                  <a:pt x="4160" y="4480"/>
                </a:lnTo>
                <a:cubicBezTo>
                  <a:pt x="4339" y="4480"/>
                  <a:pt x="4480" y="4339"/>
                  <a:pt x="4480" y="4160"/>
                </a:cubicBezTo>
                <a:cubicBezTo>
                  <a:pt x="4480" y="3981"/>
                  <a:pt x="4339" y="3840"/>
                  <a:pt x="4160" y="3840"/>
                </a:cubicBezTo>
                <a:close/>
                <a:moveTo>
                  <a:pt x="4160" y="5760"/>
                </a:moveTo>
                <a:lnTo>
                  <a:pt x="2240" y="5760"/>
                </a:lnTo>
                <a:cubicBezTo>
                  <a:pt x="2061" y="5760"/>
                  <a:pt x="1920" y="5901"/>
                  <a:pt x="1920" y="6080"/>
                </a:cubicBezTo>
                <a:cubicBezTo>
                  <a:pt x="1920" y="6259"/>
                  <a:pt x="2061" y="6400"/>
                  <a:pt x="2240" y="6400"/>
                </a:cubicBezTo>
                <a:lnTo>
                  <a:pt x="4160" y="6400"/>
                </a:lnTo>
                <a:cubicBezTo>
                  <a:pt x="4339" y="6400"/>
                  <a:pt x="4480" y="6259"/>
                  <a:pt x="4480" y="6080"/>
                </a:cubicBezTo>
                <a:cubicBezTo>
                  <a:pt x="4480" y="5901"/>
                  <a:pt x="4339" y="5760"/>
                  <a:pt x="4160" y="5760"/>
                </a:cubicBezTo>
                <a:close/>
                <a:moveTo>
                  <a:pt x="7360" y="3840"/>
                </a:moveTo>
                <a:lnTo>
                  <a:pt x="6720" y="3840"/>
                </a:lnTo>
                <a:cubicBezTo>
                  <a:pt x="6541" y="3840"/>
                  <a:pt x="6400" y="3981"/>
                  <a:pt x="6400" y="4160"/>
                </a:cubicBezTo>
                <a:cubicBezTo>
                  <a:pt x="6400" y="4339"/>
                  <a:pt x="6541" y="4480"/>
                  <a:pt x="6720" y="4480"/>
                </a:cubicBezTo>
                <a:lnTo>
                  <a:pt x="7360" y="4480"/>
                </a:lnTo>
                <a:cubicBezTo>
                  <a:pt x="7539" y="4480"/>
                  <a:pt x="7680" y="4339"/>
                  <a:pt x="7680" y="4160"/>
                </a:cubicBezTo>
                <a:cubicBezTo>
                  <a:pt x="7680" y="3981"/>
                  <a:pt x="7539" y="3840"/>
                  <a:pt x="7360" y="3840"/>
                </a:cubicBezTo>
                <a:close/>
                <a:moveTo>
                  <a:pt x="7360" y="5760"/>
                </a:moveTo>
                <a:lnTo>
                  <a:pt x="6720" y="5760"/>
                </a:lnTo>
                <a:cubicBezTo>
                  <a:pt x="6541" y="5760"/>
                  <a:pt x="6400" y="5901"/>
                  <a:pt x="6400" y="6080"/>
                </a:cubicBezTo>
                <a:cubicBezTo>
                  <a:pt x="6400" y="6259"/>
                  <a:pt x="6541" y="6400"/>
                  <a:pt x="6720" y="6400"/>
                </a:cubicBezTo>
                <a:lnTo>
                  <a:pt x="7360" y="6400"/>
                </a:lnTo>
                <a:cubicBezTo>
                  <a:pt x="7539" y="6400"/>
                  <a:pt x="7680" y="6259"/>
                  <a:pt x="7680" y="6080"/>
                </a:cubicBezTo>
                <a:cubicBezTo>
                  <a:pt x="7680" y="5901"/>
                  <a:pt x="7539" y="5760"/>
                  <a:pt x="7360" y="5760"/>
                </a:cubicBezTo>
                <a:close/>
                <a:moveTo>
                  <a:pt x="7360" y="5760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58575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>
            <a:extLst>
              <a:ext uri="{FF2B5EF4-FFF2-40B4-BE49-F238E27FC236}">
                <a16:creationId xmlns:a16="http://schemas.microsoft.com/office/drawing/2014/main" id="{59C93464-3EBC-B673-BDD2-B4995A66547B}"/>
              </a:ext>
            </a:extLst>
          </p:cNvPr>
          <p:cNvSpPr/>
          <p:nvPr/>
        </p:nvSpPr>
        <p:spPr>
          <a:xfrm>
            <a:off x="0" y="4521200"/>
            <a:ext cx="12192000" cy="2336800"/>
          </a:xfrm>
          <a:prstGeom prst="rect">
            <a:avLst/>
          </a:prstGeom>
          <a:gradFill>
            <a:gsLst>
              <a:gs pos="0">
                <a:schemeClr val="accent1"/>
              </a:gs>
              <a:gs pos="70000">
                <a:schemeClr val="accent1">
                  <a:lumMod val="60000"/>
                  <a:lumOff val="4000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箭头: V 形 32">
            <a:extLst>
              <a:ext uri="{FF2B5EF4-FFF2-40B4-BE49-F238E27FC236}">
                <a16:creationId xmlns:a16="http://schemas.microsoft.com/office/drawing/2014/main" id="{0D9CBEF9-7617-16C8-F8D6-FDE80A56919D}"/>
              </a:ext>
            </a:extLst>
          </p:cNvPr>
          <p:cNvSpPr/>
          <p:nvPr/>
        </p:nvSpPr>
        <p:spPr>
          <a:xfrm>
            <a:off x="698185" y="364533"/>
            <a:ext cx="369570" cy="376316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等腰三角形 33">
            <a:extLst>
              <a:ext uri="{FF2B5EF4-FFF2-40B4-BE49-F238E27FC236}">
                <a16:creationId xmlns:a16="http://schemas.microsoft.com/office/drawing/2014/main" id="{92F5AB8C-4B84-64BC-83EE-E21FD593A5FC}"/>
              </a:ext>
            </a:extLst>
          </p:cNvPr>
          <p:cNvSpPr/>
          <p:nvPr/>
        </p:nvSpPr>
        <p:spPr>
          <a:xfrm rot="5400000">
            <a:off x="688120" y="515031"/>
            <a:ext cx="99278" cy="7532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C6F9F7D-922B-43BB-6C2C-2861CC2670C3}"/>
              </a:ext>
            </a:extLst>
          </p:cNvPr>
          <p:cNvSpPr txBox="1"/>
          <p:nvPr/>
        </p:nvSpPr>
        <p:spPr>
          <a:xfrm>
            <a:off x="1136113" y="368355"/>
            <a:ext cx="3231654" cy="430887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63500" dist="127000" dir="5400000" algn="t" rotWithShape="0">
                    <a:srgbClr val="7B0B18">
                      <a:alpha val="20000"/>
                    </a:srgbClr>
                  </a:outerShdw>
                </a:effectLst>
                <a:latin typeface="+mj-ea"/>
                <a:ea typeface="+mj-ea"/>
                <a:cs typeface="OPPOSans M" panose="00020600040101010101" pitchFamily="18" charset="-122"/>
              </a:defRPr>
            </a:lvl1pPr>
          </a:lstStyle>
          <a:p>
            <a:r>
              <a:rPr lang="zh-CN" altLang="en-US" sz="2800" dirty="0">
                <a:solidFill>
                  <a:schemeClr val="accent1"/>
                </a:solidFill>
                <a:effectLst/>
                <a:cs typeface="OPPOSans R" panose="00020600040101010101" pitchFamily="18" charset="-122"/>
              </a:rPr>
              <a:t>一、输入一个大标题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6712B791-5434-2AA0-D04F-9FEC7C341182}"/>
              </a:ext>
            </a:extLst>
          </p:cNvPr>
          <p:cNvCxnSpPr>
            <a:cxnSpLocks/>
          </p:cNvCxnSpPr>
          <p:nvPr/>
        </p:nvCxnSpPr>
        <p:spPr>
          <a:xfrm>
            <a:off x="693165" y="792296"/>
            <a:ext cx="3619755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AC95BE1-8B06-6A8B-FEEB-6101B5A701A1}"/>
              </a:ext>
            </a:extLst>
          </p:cNvPr>
          <p:cNvGrpSpPr/>
          <p:nvPr/>
        </p:nvGrpSpPr>
        <p:grpSpPr>
          <a:xfrm>
            <a:off x="705094" y="1659857"/>
            <a:ext cx="2544468" cy="4405847"/>
            <a:chOff x="705094" y="1659857"/>
            <a:chExt cx="2544468" cy="4405847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A04FE993-40DB-D760-B269-7CBBEA000163}"/>
                </a:ext>
              </a:extLst>
            </p:cNvPr>
            <p:cNvSpPr/>
            <p:nvPr/>
          </p:nvSpPr>
          <p:spPr>
            <a:xfrm>
              <a:off x="705094" y="1659857"/>
              <a:ext cx="2544468" cy="4405847"/>
            </a:xfrm>
            <a:prstGeom prst="roundRect">
              <a:avLst>
                <a:gd name="adj" fmla="val 2765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101600" dist="38100" dir="5400000" algn="t" rotWithShape="0">
                <a:schemeClr val="accent1">
                  <a:lumMod val="50000"/>
                  <a:alpha val="20000"/>
                </a:schemeClr>
              </a:outerShdw>
              <a:reflection blurRad="114300" stA="50000" endA="300" endPos="18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2989D09-69E9-F8E2-36BB-12AFD3F8F65C}"/>
                </a:ext>
              </a:extLst>
            </p:cNvPr>
            <p:cNvSpPr txBox="1"/>
            <p:nvPr/>
          </p:nvSpPr>
          <p:spPr>
            <a:xfrm>
              <a:off x="1269442" y="2717693"/>
              <a:ext cx="1415772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  <a:cs typeface="阿里巴巴普惠体 R" panose="00020600040101010101" pitchFamily="18" charset="-122"/>
                </a:rPr>
                <a:t>输入标题</a:t>
              </a: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4D0053B6-56A4-1C49-0008-78DAF20C4F26}"/>
                </a:ext>
              </a:extLst>
            </p:cNvPr>
            <p:cNvSpPr/>
            <p:nvPr/>
          </p:nvSpPr>
          <p:spPr>
            <a:xfrm>
              <a:off x="1602869" y="1823578"/>
              <a:ext cx="748919" cy="748919"/>
            </a:xfrm>
            <a:prstGeom prst="ellipse">
              <a:avLst/>
            </a:prstGeom>
            <a:gradFill>
              <a:gsLst>
                <a:gs pos="41000">
                  <a:schemeClr val="accent1"/>
                </a:gs>
                <a:gs pos="0">
                  <a:schemeClr val="accent1"/>
                </a:gs>
                <a:gs pos="70000">
                  <a:schemeClr val="accent1">
                    <a:lumMod val="75000"/>
                  </a:scheme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5324B73F-9F2C-C31D-894F-2474C6DAF59F}"/>
                </a:ext>
              </a:extLst>
            </p:cNvPr>
            <p:cNvCxnSpPr>
              <a:cxnSpLocks/>
            </p:cNvCxnSpPr>
            <p:nvPr/>
          </p:nvCxnSpPr>
          <p:spPr>
            <a:xfrm>
              <a:off x="1770588" y="3293660"/>
              <a:ext cx="413481" cy="0"/>
            </a:xfrm>
            <a:prstGeom prst="line">
              <a:avLst/>
            </a:prstGeom>
            <a:ln w="1905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8C2432E-B482-BD43-6F28-C776E610595C}"/>
                </a:ext>
              </a:extLst>
            </p:cNvPr>
            <p:cNvSpPr txBox="1"/>
            <p:nvPr/>
          </p:nvSpPr>
          <p:spPr>
            <a:xfrm>
              <a:off x="782491" y="3428274"/>
              <a:ext cx="2338874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sym typeface="微软雅黑" panose="020B0503020204020204" pitchFamily="34" charset="-122"/>
                </a:rPr>
                <a:t>单击此处输入你的正文，文字是您思想的提炼</a:t>
              </a:r>
              <a:endParaRPr lang="zh-CN" altLang="en-US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FD268D46-2149-EF6A-0B28-A026F61CE7D2}"/>
                </a:ext>
              </a:extLst>
            </p:cNvPr>
            <p:cNvCxnSpPr>
              <a:cxnSpLocks/>
            </p:cNvCxnSpPr>
            <p:nvPr/>
          </p:nvCxnSpPr>
          <p:spPr>
            <a:xfrm>
              <a:off x="843836" y="4137429"/>
              <a:ext cx="221618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B43403D-0392-D36A-EB4F-29AFFCB65A94}"/>
                </a:ext>
              </a:extLst>
            </p:cNvPr>
            <p:cNvSpPr txBox="1"/>
            <p:nvPr/>
          </p:nvSpPr>
          <p:spPr>
            <a:xfrm>
              <a:off x="782491" y="4206389"/>
              <a:ext cx="2338874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sym typeface="微软雅黑" panose="020B0503020204020204" pitchFamily="34" charset="-122"/>
                </a:rPr>
                <a:t>单击此处输入你的正文，文字是您思想的提炼</a:t>
              </a:r>
              <a:endParaRPr lang="zh-CN" altLang="en-US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19DA74FE-8EF9-F330-2D4A-8414FDE7C854}"/>
                </a:ext>
              </a:extLst>
            </p:cNvPr>
            <p:cNvCxnSpPr>
              <a:cxnSpLocks/>
            </p:cNvCxnSpPr>
            <p:nvPr/>
          </p:nvCxnSpPr>
          <p:spPr>
            <a:xfrm>
              <a:off x="843836" y="4912743"/>
              <a:ext cx="221618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289E3AD-A838-DCFE-4A77-2A7F52607FAD}"/>
                </a:ext>
              </a:extLst>
            </p:cNvPr>
            <p:cNvSpPr txBox="1"/>
            <p:nvPr/>
          </p:nvSpPr>
          <p:spPr>
            <a:xfrm>
              <a:off x="782491" y="4981703"/>
              <a:ext cx="2338874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sym typeface="微软雅黑" panose="020B0503020204020204" pitchFamily="34" charset="-122"/>
                </a:rPr>
                <a:t>单击此处输入你的正文，文字是您思想的提炼</a:t>
              </a:r>
              <a:endParaRPr lang="zh-CN" altLang="en-US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7" name="Freeform 58">
              <a:extLst>
                <a:ext uri="{FF2B5EF4-FFF2-40B4-BE49-F238E27FC236}">
                  <a16:creationId xmlns:a16="http://schemas.microsoft.com/office/drawing/2014/main" id="{BBD422DA-F5DB-A169-895A-49B268BBBF57}"/>
                </a:ext>
              </a:extLst>
            </p:cNvPr>
            <p:cNvSpPr/>
            <p:nvPr/>
          </p:nvSpPr>
          <p:spPr>
            <a:xfrm>
              <a:off x="1791551" y="2012260"/>
              <a:ext cx="371554" cy="371554"/>
            </a:xfrm>
            <a:custGeom>
              <a:avLst/>
              <a:gdLst>
                <a:gd name="T0" fmla="*/ 11886 w 12800"/>
                <a:gd name="T1" fmla="*/ 914 h 12800"/>
                <a:gd name="T2" fmla="*/ 11886 w 12800"/>
                <a:gd name="T3" fmla="*/ 2743 h 12800"/>
                <a:gd name="T4" fmla="*/ 914 w 12800"/>
                <a:gd name="T5" fmla="*/ 2743 h 12800"/>
                <a:gd name="T6" fmla="*/ 914 w 12800"/>
                <a:gd name="T7" fmla="*/ 914 h 12800"/>
                <a:gd name="T8" fmla="*/ 11886 w 12800"/>
                <a:gd name="T9" fmla="*/ 914 h 12800"/>
                <a:gd name="T10" fmla="*/ 11886 w 12800"/>
                <a:gd name="T11" fmla="*/ 0 h 12800"/>
                <a:gd name="T12" fmla="*/ 914 w 12800"/>
                <a:gd name="T13" fmla="*/ 0 h 12800"/>
                <a:gd name="T14" fmla="*/ 0 w 12800"/>
                <a:gd name="T15" fmla="*/ 914 h 12800"/>
                <a:gd name="T16" fmla="*/ 0 w 12800"/>
                <a:gd name="T17" fmla="*/ 2743 h 12800"/>
                <a:gd name="T18" fmla="*/ 914 w 12800"/>
                <a:gd name="T19" fmla="*/ 3657 h 12800"/>
                <a:gd name="T20" fmla="*/ 11886 w 12800"/>
                <a:gd name="T21" fmla="*/ 3657 h 12800"/>
                <a:gd name="T22" fmla="*/ 12800 w 12800"/>
                <a:gd name="T23" fmla="*/ 2743 h 12800"/>
                <a:gd name="T24" fmla="*/ 12800 w 12800"/>
                <a:gd name="T25" fmla="*/ 914 h 12800"/>
                <a:gd name="T26" fmla="*/ 11886 w 12800"/>
                <a:gd name="T27" fmla="*/ 0 h 12800"/>
                <a:gd name="T28" fmla="*/ 11886 w 12800"/>
                <a:gd name="T29" fmla="*/ 5486 h 12800"/>
                <a:gd name="T30" fmla="*/ 11886 w 12800"/>
                <a:gd name="T31" fmla="*/ 7314 h 12800"/>
                <a:gd name="T32" fmla="*/ 914 w 12800"/>
                <a:gd name="T33" fmla="*/ 7314 h 12800"/>
                <a:gd name="T34" fmla="*/ 914 w 12800"/>
                <a:gd name="T35" fmla="*/ 5486 h 12800"/>
                <a:gd name="T36" fmla="*/ 11886 w 12800"/>
                <a:gd name="T37" fmla="*/ 5486 h 12800"/>
                <a:gd name="T38" fmla="*/ 11886 w 12800"/>
                <a:gd name="T39" fmla="*/ 4571 h 12800"/>
                <a:gd name="T40" fmla="*/ 914 w 12800"/>
                <a:gd name="T41" fmla="*/ 4571 h 12800"/>
                <a:gd name="T42" fmla="*/ 0 w 12800"/>
                <a:gd name="T43" fmla="*/ 5486 h 12800"/>
                <a:gd name="T44" fmla="*/ 0 w 12800"/>
                <a:gd name="T45" fmla="*/ 7314 h 12800"/>
                <a:gd name="T46" fmla="*/ 914 w 12800"/>
                <a:gd name="T47" fmla="*/ 8229 h 12800"/>
                <a:gd name="T48" fmla="*/ 11886 w 12800"/>
                <a:gd name="T49" fmla="*/ 8229 h 12800"/>
                <a:gd name="T50" fmla="*/ 12800 w 12800"/>
                <a:gd name="T51" fmla="*/ 7314 h 12800"/>
                <a:gd name="T52" fmla="*/ 12800 w 12800"/>
                <a:gd name="T53" fmla="*/ 5486 h 12800"/>
                <a:gd name="T54" fmla="*/ 11886 w 12800"/>
                <a:gd name="T55" fmla="*/ 4571 h 12800"/>
                <a:gd name="T56" fmla="*/ 11886 w 12800"/>
                <a:gd name="T57" fmla="*/ 10057 h 12800"/>
                <a:gd name="T58" fmla="*/ 11886 w 12800"/>
                <a:gd name="T59" fmla="*/ 11886 h 12800"/>
                <a:gd name="T60" fmla="*/ 914 w 12800"/>
                <a:gd name="T61" fmla="*/ 11886 h 12800"/>
                <a:gd name="T62" fmla="*/ 914 w 12800"/>
                <a:gd name="T63" fmla="*/ 10057 h 12800"/>
                <a:gd name="T64" fmla="*/ 11886 w 12800"/>
                <a:gd name="T65" fmla="*/ 10057 h 12800"/>
                <a:gd name="T66" fmla="*/ 11886 w 12800"/>
                <a:gd name="T67" fmla="*/ 9143 h 12800"/>
                <a:gd name="T68" fmla="*/ 914 w 12800"/>
                <a:gd name="T69" fmla="*/ 9143 h 12800"/>
                <a:gd name="T70" fmla="*/ 0 w 12800"/>
                <a:gd name="T71" fmla="*/ 10057 h 12800"/>
                <a:gd name="T72" fmla="*/ 0 w 12800"/>
                <a:gd name="T73" fmla="*/ 11886 h 12800"/>
                <a:gd name="T74" fmla="*/ 914 w 12800"/>
                <a:gd name="T75" fmla="*/ 12800 h 12800"/>
                <a:gd name="T76" fmla="*/ 11886 w 12800"/>
                <a:gd name="T77" fmla="*/ 12800 h 12800"/>
                <a:gd name="T78" fmla="*/ 12800 w 12800"/>
                <a:gd name="T79" fmla="*/ 11886 h 12800"/>
                <a:gd name="T80" fmla="*/ 12800 w 12800"/>
                <a:gd name="T81" fmla="*/ 10057 h 12800"/>
                <a:gd name="T82" fmla="*/ 11886 w 12800"/>
                <a:gd name="T83" fmla="*/ 9143 h 12800"/>
                <a:gd name="T84" fmla="*/ 2286 w 12800"/>
                <a:gd name="T85" fmla="*/ 1371 h 12800"/>
                <a:gd name="T86" fmla="*/ 2743 w 12800"/>
                <a:gd name="T87" fmla="*/ 1829 h 12800"/>
                <a:gd name="T88" fmla="*/ 2286 w 12800"/>
                <a:gd name="T89" fmla="*/ 2286 h 12800"/>
                <a:gd name="T90" fmla="*/ 1829 w 12800"/>
                <a:gd name="T91" fmla="*/ 1829 h 12800"/>
                <a:gd name="T92" fmla="*/ 2286 w 12800"/>
                <a:gd name="T93" fmla="*/ 1371 h 12800"/>
                <a:gd name="T94" fmla="*/ 2286 w 12800"/>
                <a:gd name="T95" fmla="*/ 5943 h 12800"/>
                <a:gd name="T96" fmla="*/ 2743 w 12800"/>
                <a:gd name="T97" fmla="*/ 6400 h 12800"/>
                <a:gd name="T98" fmla="*/ 2286 w 12800"/>
                <a:gd name="T99" fmla="*/ 6857 h 12800"/>
                <a:gd name="T100" fmla="*/ 1829 w 12800"/>
                <a:gd name="T101" fmla="*/ 6400 h 12800"/>
                <a:gd name="T102" fmla="*/ 2286 w 12800"/>
                <a:gd name="T103" fmla="*/ 5943 h 12800"/>
                <a:gd name="T104" fmla="*/ 2286 w 12800"/>
                <a:gd name="T105" fmla="*/ 10514 h 12800"/>
                <a:gd name="T106" fmla="*/ 4114 w 12800"/>
                <a:gd name="T107" fmla="*/ 10514 h 12800"/>
                <a:gd name="T108" fmla="*/ 4571 w 12800"/>
                <a:gd name="T109" fmla="*/ 10971 h 12800"/>
                <a:gd name="T110" fmla="*/ 4114 w 12800"/>
                <a:gd name="T111" fmla="*/ 11429 h 12800"/>
                <a:gd name="T112" fmla="*/ 2286 w 12800"/>
                <a:gd name="T113" fmla="*/ 11429 h 12800"/>
                <a:gd name="T114" fmla="*/ 1829 w 12800"/>
                <a:gd name="T115" fmla="*/ 10971 h 12800"/>
                <a:gd name="T116" fmla="*/ 2286 w 12800"/>
                <a:gd name="T117" fmla="*/ 10514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800" h="12800">
                  <a:moveTo>
                    <a:pt x="11886" y="914"/>
                  </a:moveTo>
                  <a:lnTo>
                    <a:pt x="11886" y="2743"/>
                  </a:lnTo>
                  <a:lnTo>
                    <a:pt x="914" y="2743"/>
                  </a:lnTo>
                  <a:lnTo>
                    <a:pt x="914" y="914"/>
                  </a:lnTo>
                  <a:lnTo>
                    <a:pt x="11886" y="914"/>
                  </a:lnTo>
                  <a:close/>
                  <a:moveTo>
                    <a:pt x="11886" y="0"/>
                  </a:moveTo>
                  <a:lnTo>
                    <a:pt x="914" y="0"/>
                  </a:lnTo>
                  <a:cubicBezTo>
                    <a:pt x="366" y="0"/>
                    <a:pt x="0" y="366"/>
                    <a:pt x="0" y="914"/>
                  </a:cubicBezTo>
                  <a:lnTo>
                    <a:pt x="0" y="2743"/>
                  </a:lnTo>
                  <a:cubicBezTo>
                    <a:pt x="0" y="3291"/>
                    <a:pt x="366" y="3657"/>
                    <a:pt x="914" y="3657"/>
                  </a:cubicBezTo>
                  <a:lnTo>
                    <a:pt x="11886" y="3657"/>
                  </a:lnTo>
                  <a:cubicBezTo>
                    <a:pt x="12434" y="3657"/>
                    <a:pt x="12800" y="3291"/>
                    <a:pt x="12800" y="2743"/>
                  </a:cubicBezTo>
                  <a:lnTo>
                    <a:pt x="12800" y="914"/>
                  </a:lnTo>
                  <a:cubicBezTo>
                    <a:pt x="12800" y="366"/>
                    <a:pt x="12434" y="0"/>
                    <a:pt x="11886" y="0"/>
                  </a:cubicBezTo>
                  <a:close/>
                  <a:moveTo>
                    <a:pt x="11886" y="5486"/>
                  </a:moveTo>
                  <a:lnTo>
                    <a:pt x="11886" y="7314"/>
                  </a:lnTo>
                  <a:lnTo>
                    <a:pt x="914" y="7314"/>
                  </a:lnTo>
                  <a:lnTo>
                    <a:pt x="914" y="5486"/>
                  </a:lnTo>
                  <a:lnTo>
                    <a:pt x="11886" y="5486"/>
                  </a:lnTo>
                  <a:close/>
                  <a:moveTo>
                    <a:pt x="11886" y="4571"/>
                  </a:moveTo>
                  <a:lnTo>
                    <a:pt x="914" y="4571"/>
                  </a:lnTo>
                  <a:cubicBezTo>
                    <a:pt x="366" y="4571"/>
                    <a:pt x="0" y="4937"/>
                    <a:pt x="0" y="5486"/>
                  </a:cubicBezTo>
                  <a:lnTo>
                    <a:pt x="0" y="7314"/>
                  </a:lnTo>
                  <a:cubicBezTo>
                    <a:pt x="0" y="7863"/>
                    <a:pt x="366" y="8229"/>
                    <a:pt x="914" y="8229"/>
                  </a:cubicBezTo>
                  <a:lnTo>
                    <a:pt x="11886" y="8229"/>
                  </a:lnTo>
                  <a:cubicBezTo>
                    <a:pt x="12434" y="8229"/>
                    <a:pt x="12800" y="7863"/>
                    <a:pt x="12800" y="7314"/>
                  </a:cubicBezTo>
                  <a:lnTo>
                    <a:pt x="12800" y="5486"/>
                  </a:lnTo>
                  <a:cubicBezTo>
                    <a:pt x="12800" y="4937"/>
                    <a:pt x="12434" y="4571"/>
                    <a:pt x="11886" y="4571"/>
                  </a:cubicBezTo>
                  <a:close/>
                  <a:moveTo>
                    <a:pt x="11886" y="10057"/>
                  </a:moveTo>
                  <a:lnTo>
                    <a:pt x="11886" y="11886"/>
                  </a:lnTo>
                  <a:lnTo>
                    <a:pt x="914" y="11886"/>
                  </a:lnTo>
                  <a:lnTo>
                    <a:pt x="914" y="10057"/>
                  </a:lnTo>
                  <a:lnTo>
                    <a:pt x="11886" y="10057"/>
                  </a:lnTo>
                  <a:close/>
                  <a:moveTo>
                    <a:pt x="11886" y="9143"/>
                  </a:moveTo>
                  <a:lnTo>
                    <a:pt x="914" y="9143"/>
                  </a:lnTo>
                  <a:cubicBezTo>
                    <a:pt x="366" y="9143"/>
                    <a:pt x="0" y="9509"/>
                    <a:pt x="0" y="10057"/>
                  </a:cubicBezTo>
                  <a:lnTo>
                    <a:pt x="0" y="11886"/>
                  </a:lnTo>
                  <a:cubicBezTo>
                    <a:pt x="0" y="12434"/>
                    <a:pt x="366" y="12800"/>
                    <a:pt x="914" y="12800"/>
                  </a:cubicBezTo>
                  <a:lnTo>
                    <a:pt x="11886" y="12800"/>
                  </a:lnTo>
                  <a:cubicBezTo>
                    <a:pt x="12434" y="12800"/>
                    <a:pt x="12800" y="12434"/>
                    <a:pt x="12800" y="11886"/>
                  </a:cubicBezTo>
                  <a:lnTo>
                    <a:pt x="12800" y="10057"/>
                  </a:lnTo>
                  <a:cubicBezTo>
                    <a:pt x="12800" y="9509"/>
                    <a:pt x="12434" y="9143"/>
                    <a:pt x="11886" y="9143"/>
                  </a:cubicBezTo>
                  <a:close/>
                  <a:moveTo>
                    <a:pt x="2286" y="1371"/>
                  </a:moveTo>
                  <a:cubicBezTo>
                    <a:pt x="2560" y="1371"/>
                    <a:pt x="2743" y="1554"/>
                    <a:pt x="2743" y="1829"/>
                  </a:cubicBezTo>
                  <a:cubicBezTo>
                    <a:pt x="2743" y="2103"/>
                    <a:pt x="2560" y="2286"/>
                    <a:pt x="2286" y="2286"/>
                  </a:cubicBezTo>
                  <a:cubicBezTo>
                    <a:pt x="2011" y="2286"/>
                    <a:pt x="1829" y="2103"/>
                    <a:pt x="1829" y="1829"/>
                  </a:cubicBezTo>
                  <a:cubicBezTo>
                    <a:pt x="1829" y="1554"/>
                    <a:pt x="2011" y="1371"/>
                    <a:pt x="2286" y="1371"/>
                  </a:cubicBezTo>
                  <a:close/>
                  <a:moveTo>
                    <a:pt x="2286" y="5943"/>
                  </a:moveTo>
                  <a:cubicBezTo>
                    <a:pt x="2560" y="5943"/>
                    <a:pt x="2743" y="6126"/>
                    <a:pt x="2743" y="6400"/>
                  </a:cubicBezTo>
                  <a:cubicBezTo>
                    <a:pt x="2743" y="6674"/>
                    <a:pt x="2560" y="6857"/>
                    <a:pt x="2286" y="6857"/>
                  </a:cubicBezTo>
                  <a:cubicBezTo>
                    <a:pt x="2011" y="6857"/>
                    <a:pt x="1829" y="6674"/>
                    <a:pt x="1829" y="6400"/>
                  </a:cubicBezTo>
                  <a:cubicBezTo>
                    <a:pt x="1829" y="6126"/>
                    <a:pt x="2011" y="5943"/>
                    <a:pt x="2286" y="5943"/>
                  </a:cubicBezTo>
                  <a:close/>
                  <a:moveTo>
                    <a:pt x="2286" y="10514"/>
                  </a:moveTo>
                  <a:lnTo>
                    <a:pt x="4114" y="10514"/>
                  </a:lnTo>
                  <a:cubicBezTo>
                    <a:pt x="4389" y="10514"/>
                    <a:pt x="4571" y="10697"/>
                    <a:pt x="4571" y="10971"/>
                  </a:cubicBezTo>
                  <a:cubicBezTo>
                    <a:pt x="4571" y="11246"/>
                    <a:pt x="4389" y="11429"/>
                    <a:pt x="4114" y="11429"/>
                  </a:cubicBezTo>
                  <a:lnTo>
                    <a:pt x="2286" y="11429"/>
                  </a:lnTo>
                  <a:cubicBezTo>
                    <a:pt x="2011" y="11429"/>
                    <a:pt x="1829" y="11246"/>
                    <a:pt x="1829" y="10971"/>
                  </a:cubicBezTo>
                  <a:cubicBezTo>
                    <a:pt x="1829" y="10697"/>
                    <a:pt x="2011" y="10514"/>
                    <a:pt x="2286" y="10514"/>
                  </a:cubicBezTo>
                  <a:close/>
                </a:path>
              </a:pathLst>
            </a:custGeom>
            <a:solidFill>
              <a:schemeClr val="bg1"/>
            </a:solidFill>
            <a:ln w="5953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DD55B19-96D9-0981-469D-7141C79511C6}"/>
              </a:ext>
            </a:extLst>
          </p:cNvPr>
          <p:cNvGrpSpPr/>
          <p:nvPr/>
        </p:nvGrpSpPr>
        <p:grpSpPr>
          <a:xfrm>
            <a:off x="3454132" y="1286339"/>
            <a:ext cx="2544468" cy="4405847"/>
            <a:chOff x="3454132" y="1286339"/>
            <a:chExt cx="2544468" cy="4405847"/>
          </a:xfrm>
        </p:grpSpPr>
        <p:sp>
          <p:nvSpPr>
            <p:cNvPr id="90" name="矩形: 圆角 89">
              <a:extLst>
                <a:ext uri="{FF2B5EF4-FFF2-40B4-BE49-F238E27FC236}">
                  <a16:creationId xmlns:a16="http://schemas.microsoft.com/office/drawing/2014/main" id="{7EBCAEF6-DA65-4646-EC3E-0445C8DCE0E2}"/>
                </a:ext>
              </a:extLst>
            </p:cNvPr>
            <p:cNvSpPr/>
            <p:nvPr/>
          </p:nvSpPr>
          <p:spPr>
            <a:xfrm>
              <a:off x="3454132" y="1286339"/>
              <a:ext cx="2544468" cy="4405847"/>
            </a:xfrm>
            <a:prstGeom prst="roundRect">
              <a:avLst>
                <a:gd name="adj" fmla="val 2765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101600" dist="38100" dir="5400000" algn="t" rotWithShape="0">
                <a:schemeClr val="accent1">
                  <a:lumMod val="50000"/>
                  <a:alpha val="20000"/>
                </a:schemeClr>
              </a:outerShdw>
              <a:reflection blurRad="114300" stA="50000" endA="300" endPos="18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E2806821-A42E-0A56-C1A4-88F0BB0CE2B0}"/>
                </a:ext>
              </a:extLst>
            </p:cNvPr>
            <p:cNvSpPr txBox="1"/>
            <p:nvPr/>
          </p:nvSpPr>
          <p:spPr>
            <a:xfrm>
              <a:off x="4018480" y="2344175"/>
              <a:ext cx="1415772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  <a:cs typeface="阿里巴巴普惠体 R" panose="00020600040101010101" pitchFamily="18" charset="-122"/>
                </a:rPr>
                <a:t>输入标题</a:t>
              </a: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4C8AC96D-B771-80C8-D972-82CC49F7F9DA}"/>
                </a:ext>
              </a:extLst>
            </p:cNvPr>
            <p:cNvSpPr/>
            <p:nvPr/>
          </p:nvSpPr>
          <p:spPr>
            <a:xfrm>
              <a:off x="4351907" y="1450060"/>
              <a:ext cx="748919" cy="748919"/>
            </a:xfrm>
            <a:prstGeom prst="ellipse">
              <a:avLst/>
            </a:prstGeom>
            <a:gradFill>
              <a:gsLst>
                <a:gs pos="41000">
                  <a:schemeClr val="accent1"/>
                </a:gs>
                <a:gs pos="0">
                  <a:schemeClr val="accent1"/>
                </a:gs>
                <a:gs pos="70000">
                  <a:schemeClr val="accent1">
                    <a:lumMod val="75000"/>
                  </a:scheme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id="{7C4BD084-3BCE-3BE3-4CC4-D1B8F0D798B4}"/>
                </a:ext>
              </a:extLst>
            </p:cNvPr>
            <p:cNvCxnSpPr>
              <a:cxnSpLocks/>
            </p:cNvCxnSpPr>
            <p:nvPr/>
          </p:nvCxnSpPr>
          <p:spPr>
            <a:xfrm>
              <a:off x="4519626" y="2920142"/>
              <a:ext cx="413481" cy="0"/>
            </a:xfrm>
            <a:prstGeom prst="line">
              <a:avLst/>
            </a:prstGeom>
            <a:ln w="1905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7E8BFF9C-656F-EBC3-BDD0-B8C4971F2025}"/>
                </a:ext>
              </a:extLst>
            </p:cNvPr>
            <p:cNvSpPr txBox="1"/>
            <p:nvPr/>
          </p:nvSpPr>
          <p:spPr>
            <a:xfrm>
              <a:off x="3531529" y="3054756"/>
              <a:ext cx="2338874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sym typeface="微软雅黑" panose="020B0503020204020204" pitchFamily="34" charset="-122"/>
                </a:rPr>
                <a:t>单击此处输入你的正文，文字是您思想的提炼</a:t>
              </a:r>
              <a:endParaRPr lang="zh-CN" altLang="en-US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CF1736AC-11EE-0715-6198-2537CCBF66FD}"/>
                </a:ext>
              </a:extLst>
            </p:cNvPr>
            <p:cNvCxnSpPr>
              <a:cxnSpLocks/>
            </p:cNvCxnSpPr>
            <p:nvPr/>
          </p:nvCxnSpPr>
          <p:spPr>
            <a:xfrm>
              <a:off x="3592874" y="3763911"/>
              <a:ext cx="221618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188DD9AB-12CD-04D2-2A9A-9DD19AECC52D}"/>
                </a:ext>
              </a:extLst>
            </p:cNvPr>
            <p:cNvSpPr txBox="1"/>
            <p:nvPr/>
          </p:nvSpPr>
          <p:spPr>
            <a:xfrm>
              <a:off x="3531529" y="3832871"/>
              <a:ext cx="2338874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sym typeface="微软雅黑" panose="020B0503020204020204" pitchFamily="34" charset="-122"/>
                </a:rPr>
                <a:t>单击此处输入你的正文，文字是您思想的提炼</a:t>
              </a:r>
              <a:endParaRPr lang="zh-CN" altLang="en-US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id="{6140A5E0-4049-85F1-A402-BA2D784A7A97}"/>
                </a:ext>
              </a:extLst>
            </p:cNvPr>
            <p:cNvCxnSpPr>
              <a:cxnSpLocks/>
            </p:cNvCxnSpPr>
            <p:nvPr/>
          </p:nvCxnSpPr>
          <p:spPr>
            <a:xfrm>
              <a:off x="3592874" y="4539225"/>
              <a:ext cx="221618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D5809D09-2380-FA2D-56EA-7D0F3D145F6C}"/>
                </a:ext>
              </a:extLst>
            </p:cNvPr>
            <p:cNvSpPr txBox="1"/>
            <p:nvPr/>
          </p:nvSpPr>
          <p:spPr>
            <a:xfrm>
              <a:off x="3531529" y="4608185"/>
              <a:ext cx="2338874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sym typeface="微软雅黑" panose="020B0503020204020204" pitchFamily="34" charset="-122"/>
                </a:rPr>
                <a:t>单击此处输入你的正文，文字是您思想的提炼</a:t>
              </a:r>
              <a:endParaRPr lang="zh-CN" altLang="en-US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9" name="Freeform 58">
              <a:extLst>
                <a:ext uri="{FF2B5EF4-FFF2-40B4-BE49-F238E27FC236}">
                  <a16:creationId xmlns:a16="http://schemas.microsoft.com/office/drawing/2014/main" id="{789A4711-77CD-BD3E-8A47-CC493DEBB43C}"/>
                </a:ext>
              </a:extLst>
            </p:cNvPr>
            <p:cNvSpPr>
              <a:spLocks/>
            </p:cNvSpPr>
            <p:nvPr/>
          </p:nvSpPr>
          <p:spPr>
            <a:xfrm>
              <a:off x="4563232" y="1638742"/>
              <a:ext cx="326268" cy="371554"/>
            </a:xfrm>
            <a:custGeom>
              <a:avLst/>
              <a:gdLst>
                <a:gd name="connsiteX0" fmla="*/ 278476 w 506307"/>
                <a:gd name="connsiteY0" fmla="*/ 404480 h 606722"/>
                <a:gd name="connsiteX1" fmla="*/ 278476 w 506307"/>
                <a:gd name="connsiteY1" fmla="*/ 480293 h 606722"/>
                <a:gd name="connsiteX2" fmla="*/ 354400 w 506307"/>
                <a:gd name="connsiteY2" fmla="*/ 480293 h 606722"/>
                <a:gd name="connsiteX3" fmla="*/ 354400 w 506307"/>
                <a:gd name="connsiteY3" fmla="*/ 404480 h 606722"/>
                <a:gd name="connsiteX4" fmla="*/ 151906 w 506307"/>
                <a:gd name="connsiteY4" fmla="*/ 404480 h 606722"/>
                <a:gd name="connsiteX5" fmla="*/ 151906 w 506307"/>
                <a:gd name="connsiteY5" fmla="*/ 480293 h 606722"/>
                <a:gd name="connsiteX6" fmla="*/ 227830 w 506307"/>
                <a:gd name="connsiteY6" fmla="*/ 480293 h 606722"/>
                <a:gd name="connsiteX7" fmla="*/ 227830 w 506307"/>
                <a:gd name="connsiteY7" fmla="*/ 404480 h 606722"/>
                <a:gd name="connsiteX8" fmla="*/ 278476 w 506307"/>
                <a:gd name="connsiteY8" fmla="*/ 278097 h 606722"/>
                <a:gd name="connsiteX9" fmla="*/ 278476 w 506307"/>
                <a:gd name="connsiteY9" fmla="*/ 353909 h 606722"/>
                <a:gd name="connsiteX10" fmla="*/ 354400 w 506307"/>
                <a:gd name="connsiteY10" fmla="*/ 353909 h 606722"/>
                <a:gd name="connsiteX11" fmla="*/ 354400 w 506307"/>
                <a:gd name="connsiteY11" fmla="*/ 278097 h 606722"/>
                <a:gd name="connsiteX12" fmla="*/ 151906 w 506307"/>
                <a:gd name="connsiteY12" fmla="*/ 278097 h 606722"/>
                <a:gd name="connsiteX13" fmla="*/ 151906 w 506307"/>
                <a:gd name="connsiteY13" fmla="*/ 353909 h 606722"/>
                <a:gd name="connsiteX14" fmla="*/ 227830 w 506307"/>
                <a:gd name="connsiteY14" fmla="*/ 353909 h 606722"/>
                <a:gd name="connsiteX15" fmla="*/ 227830 w 506307"/>
                <a:gd name="connsiteY15" fmla="*/ 278097 h 606722"/>
                <a:gd name="connsiteX16" fmla="*/ 151906 w 506307"/>
                <a:gd name="connsiteY16" fmla="*/ 176954 h 606722"/>
                <a:gd name="connsiteX17" fmla="*/ 151906 w 506307"/>
                <a:gd name="connsiteY17" fmla="*/ 227526 h 606722"/>
                <a:gd name="connsiteX18" fmla="*/ 354400 w 506307"/>
                <a:gd name="connsiteY18" fmla="*/ 227526 h 606722"/>
                <a:gd name="connsiteX19" fmla="*/ 354400 w 506307"/>
                <a:gd name="connsiteY19" fmla="*/ 176954 h 606722"/>
                <a:gd name="connsiteX20" fmla="*/ 101261 w 506307"/>
                <a:gd name="connsiteY20" fmla="*/ 126383 h 606722"/>
                <a:gd name="connsiteX21" fmla="*/ 405045 w 506307"/>
                <a:gd name="connsiteY21" fmla="*/ 126383 h 606722"/>
                <a:gd name="connsiteX22" fmla="*/ 405045 w 506307"/>
                <a:gd name="connsiteY22" fmla="*/ 227526 h 606722"/>
                <a:gd name="connsiteX23" fmla="*/ 405045 w 506307"/>
                <a:gd name="connsiteY23" fmla="*/ 278097 h 606722"/>
                <a:gd name="connsiteX24" fmla="*/ 405045 w 506307"/>
                <a:gd name="connsiteY24" fmla="*/ 530864 h 606722"/>
                <a:gd name="connsiteX25" fmla="*/ 101261 w 506307"/>
                <a:gd name="connsiteY25" fmla="*/ 530864 h 606722"/>
                <a:gd name="connsiteX26" fmla="*/ 101261 w 506307"/>
                <a:gd name="connsiteY26" fmla="*/ 278097 h 606722"/>
                <a:gd name="connsiteX27" fmla="*/ 101261 w 506307"/>
                <a:gd name="connsiteY27" fmla="*/ 227526 h 606722"/>
                <a:gd name="connsiteX28" fmla="*/ 50640 w 506307"/>
                <a:gd name="connsiteY28" fmla="*/ 50567 h 606722"/>
                <a:gd name="connsiteX29" fmla="*/ 50640 w 506307"/>
                <a:gd name="connsiteY29" fmla="*/ 556155 h 606722"/>
                <a:gd name="connsiteX30" fmla="*/ 455667 w 506307"/>
                <a:gd name="connsiteY30" fmla="*/ 556155 h 606722"/>
                <a:gd name="connsiteX31" fmla="*/ 455667 w 506307"/>
                <a:gd name="connsiteY31" fmla="*/ 138550 h 606722"/>
                <a:gd name="connsiteX32" fmla="*/ 345488 w 506307"/>
                <a:gd name="connsiteY32" fmla="*/ 50567 h 606722"/>
                <a:gd name="connsiteX33" fmla="*/ 0 w 506307"/>
                <a:gd name="connsiteY33" fmla="*/ 0 h 606722"/>
                <a:gd name="connsiteX34" fmla="*/ 363288 w 506307"/>
                <a:gd name="connsiteY34" fmla="*/ 0 h 606722"/>
                <a:gd name="connsiteX35" fmla="*/ 506307 w 506307"/>
                <a:gd name="connsiteY35" fmla="*/ 114288 h 606722"/>
                <a:gd name="connsiteX36" fmla="*/ 506307 w 506307"/>
                <a:gd name="connsiteY36" fmla="*/ 606722 h 606722"/>
                <a:gd name="connsiteX37" fmla="*/ 0 w 506307"/>
                <a:gd name="connsiteY37" fmla="*/ 606722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06307" h="606722">
                  <a:moveTo>
                    <a:pt x="278476" y="404480"/>
                  </a:moveTo>
                  <a:lnTo>
                    <a:pt x="278476" y="480293"/>
                  </a:lnTo>
                  <a:lnTo>
                    <a:pt x="354400" y="480293"/>
                  </a:lnTo>
                  <a:lnTo>
                    <a:pt x="354400" y="404480"/>
                  </a:lnTo>
                  <a:close/>
                  <a:moveTo>
                    <a:pt x="151906" y="404480"/>
                  </a:moveTo>
                  <a:lnTo>
                    <a:pt x="151906" y="480293"/>
                  </a:lnTo>
                  <a:lnTo>
                    <a:pt x="227830" y="480293"/>
                  </a:lnTo>
                  <a:lnTo>
                    <a:pt x="227830" y="404480"/>
                  </a:lnTo>
                  <a:close/>
                  <a:moveTo>
                    <a:pt x="278476" y="278097"/>
                  </a:moveTo>
                  <a:lnTo>
                    <a:pt x="278476" y="353909"/>
                  </a:lnTo>
                  <a:lnTo>
                    <a:pt x="354400" y="353909"/>
                  </a:lnTo>
                  <a:lnTo>
                    <a:pt x="354400" y="278097"/>
                  </a:lnTo>
                  <a:close/>
                  <a:moveTo>
                    <a:pt x="151906" y="278097"/>
                  </a:moveTo>
                  <a:lnTo>
                    <a:pt x="151906" y="353909"/>
                  </a:lnTo>
                  <a:lnTo>
                    <a:pt x="227830" y="353909"/>
                  </a:lnTo>
                  <a:lnTo>
                    <a:pt x="227830" y="278097"/>
                  </a:lnTo>
                  <a:close/>
                  <a:moveTo>
                    <a:pt x="151906" y="176954"/>
                  </a:moveTo>
                  <a:lnTo>
                    <a:pt x="151906" y="227526"/>
                  </a:lnTo>
                  <a:lnTo>
                    <a:pt x="354400" y="227526"/>
                  </a:lnTo>
                  <a:lnTo>
                    <a:pt x="354400" y="176954"/>
                  </a:lnTo>
                  <a:close/>
                  <a:moveTo>
                    <a:pt x="101261" y="126383"/>
                  </a:moveTo>
                  <a:lnTo>
                    <a:pt x="405045" y="126383"/>
                  </a:lnTo>
                  <a:lnTo>
                    <a:pt x="405045" y="227526"/>
                  </a:lnTo>
                  <a:lnTo>
                    <a:pt x="405045" y="278097"/>
                  </a:lnTo>
                  <a:lnTo>
                    <a:pt x="405045" y="530864"/>
                  </a:lnTo>
                  <a:lnTo>
                    <a:pt x="101261" y="530864"/>
                  </a:lnTo>
                  <a:lnTo>
                    <a:pt x="101261" y="278097"/>
                  </a:lnTo>
                  <a:lnTo>
                    <a:pt x="101261" y="227526"/>
                  </a:lnTo>
                  <a:close/>
                  <a:moveTo>
                    <a:pt x="50640" y="50567"/>
                  </a:moveTo>
                  <a:lnTo>
                    <a:pt x="50640" y="556155"/>
                  </a:lnTo>
                  <a:lnTo>
                    <a:pt x="455667" y="556155"/>
                  </a:lnTo>
                  <a:lnTo>
                    <a:pt x="455667" y="138550"/>
                  </a:lnTo>
                  <a:lnTo>
                    <a:pt x="345488" y="50567"/>
                  </a:lnTo>
                  <a:close/>
                  <a:moveTo>
                    <a:pt x="0" y="0"/>
                  </a:moveTo>
                  <a:lnTo>
                    <a:pt x="363288" y="0"/>
                  </a:lnTo>
                  <a:lnTo>
                    <a:pt x="506307" y="114288"/>
                  </a:lnTo>
                  <a:lnTo>
                    <a:pt x="506307" y="606722"/>
                  </a:lnTo>
                  <a:lnTo>
                    <a:pt x="0" y="606722"/>
                  </a:lnTo>
                  <a:close/>
                </a:path>
              </a:pathLst>
            </a:custGeom>
            <a:solidFill>
              <a:schemeClr val="bg1"/>
            </a:solidFill>
            <a:ln w="5953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810810E-C760-1617-C4BD-3BB49B10D4D2}"/>
              </a:ext>
            </a:extLst>
          </p:cNvPr>
          <p:cNvGrpSpPr/>
          <p:nvPr/>
        </p:nvGrpSpPr>
        <p:grpSpPr>
          <a:xfrm>
            <a:off x="6203170" y="1659857"/>
            <a:ext cx="2544468" cy="4405847"/>
            <a:chOff x="6203170" y="1659857"/>
            <a:chExt cx="2544468" cy="4405847"/>
          </a:xfrm>
        </p:grpSpPr>
        <p:sp>
          <p:nvSpPr>
            <p:cNvPr id="101" name="矩形: 圆角 100">
              <a:extLst>
                <a:ext uri="{FF2B5EF4-FFF2-40B4-BE49-F238E27FC236}">
                  <a16:creationId xmlns:a16="http://schemas.microsoft.com/office/drawing/2014/main" id="{05FCB2D5-F442-2943-2A87-15AECD955690}"/>
                </a:ext>
              </a:extLst>
            </p:cNvPr>
            <p:cNvSpPr/>
            <p:nvPr/>
          </p:nvSpPr>
          <p:spPr>
            <a:xfrm>
              <a:off x="6203170" y="1659857"/>
              <a:ext cx="2544468" cy="4405847"/>
            </a:xfrm>
            <a:prstGeom prst="roundRect">
              <a:avLst>
                <a:gd name="adj" fmla="val 2765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101600" dist="38100" dir="5400000" algn="t" rotWithShape="0">
                <a:schemeClr val="accent1">
                  <a:lumMod val="50000"/>
                  <a:alpha val="20000"/>
                </a:schemeClr>
              </a:outerShdw>
              <a:reflection blurRad="114300" stA="50000" endA="300" endPos="18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4242880D-A1D5-32F0-EA1C-075EC43A55BC}"/>
                </a:ext>
              </a:extLst>
            </p:cNvPr>
            <p:cNvSpPr txBox="1"/>
            <p:nvPr/>
          </p:nvSpPr>
          <p:spPr>
            <a:xfrm>
              <a:off x="6767518" y="2717693"/>
              <a:ext cx="1415772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  <a:cs typeface="阿里巴巴普惠体 R" panose="00020600040101010101" pitchFamily="18" charset="-122"/>
                </a:rPr>
                <a:t>输入标题</a:t>
              </a: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1A326383-41DB-16BB-C76C-88B075AF84E1}"/>
                </a:ext>
              </a:extLst>
            </p:cNvPr>
            <p:cNvSpPr/>
            <p:nvPr/>
          </p:nvSpPr>
          <p:spPr>
            <a:xfrm>
              <a:off x="7100945" y="1823578"/>
              <a:ext cx="748919" cy="748919"/>
            </a:xfrm>
            <a:prstGeom prst="ellipse">
              <a:avLst/>
            </a:prstGeom>
            <a:gradFill>
              <a:gsLst>
                <a:gs pos="41000">
                  <a:schemeClr val="accent1"/>
                </a:gs>
                <a:gs pos="0">
                  <a:schemeClr val="accent1"/>
                </a:gs>
                <a:gs pos="70000">
                  <a:schemeClr val="accent1">
                    <a:lumMod val="75000"/>
                  </a:scheme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372F5116-E99A-652C-3AB7-CFDC3F6319D2}"/>
                </a:ext>
              </a:extLst>
            </p:cNvPr>
            <p:cNvCxnSpPr>
              <a:cxnSpLocks/>
            </p:cNvCxnSpPr>
            <p:nvPr/>
          </p:nvCxnSpPr>
          <p:spPr>
            <a:xfrm>
              <a:off x="7268664" y="3293660"/>
              <a:ext cx="413481" cy="0"/>
            </a:xfrm>
            <a:prstGeom prst="line">
              <a:avLst/>
            </a:prstGeom>
            <a:ln w="1905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331DDA61-F7AF-4DFB-8CE1-49FE378E0548}"/>
                </a:ext>
              </a:extLst>
            </p:cNvPr>
            <p:cNvSpPr txBox="1"/>
            <p:nvPr/>
          </p:nvSpPr>
          <p:spPr>
            <a:xfrm>
              <a:off x="6280567" y="3428274"/>
              <a:ext cx="2338874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sym typeface="微软雅黑" panose="020B0503020204020204" pitchFamily="34" charset="-122"/>
                </a:rPr>
                <a:t>单击此处输入你的正文，文字是您思想的提炼</a:t>
              </a:r>
              <a:endParaRPr lang="zh-CN" altLang="en-US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D84A5AC1-E3C9-6373-D750-FAD38CE6542E}"/>
                </a:ext>
              </a:extLst>
            </p:cNvPr>
            <p:cNvCxnSpPr>
              <a:cxnSpLocks/>
            </p:cNvCxnSpPr>
            <p:nvPr/>
          </p:nvCxnSpPr>
          <p:spPr>
            <a:xfrm>
              <a:off x="6341912" y="4137429"/>
              <a:ext cx="221618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C01EDBFB-EFBF-D9B4-B21F-BC4720F0D3E1}"/>
                </a:ext>
              </a:extLst>
            </p:cNvPr>
            <p:cNvSpPr txBox="1"/>
            <p:nvPr/>
          </p:nvSpPr>
          <p:spPr>
            <a:xfrm>
              <a:off x="6280567" y="4206389"/>
              <a:ext cx="2338874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sym typeface="微软雅黑" panose="020B0503020204020204" pitchFamily="34" charset="-122"/>
                </a:rPr>
                <a:t>单击此处输入你的正文，文字是您思想的提炼</a:t>
              </a:r>
              <a:endParaRPr lang="zh-CN" altLang="en-US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4717692A-FD00-511C-E059-67E7D33E0F2F}"/>
                </a:ext>
              </a:extLst>
            </p:cNvPr>
            <p:cNvCxnSpPr>
              <a:cxnSpLocks/>
            </p:cNvCxnSpPr>
            <p:nvPr/>
          </p:nvCxnSpPr>
          <p:spPr>
            <a:xfrm>
              <a:off x="6341912" y="4912743"/>
              <a:ext cx="221618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8E30F1FA-ED4F-DC56-6F24-CA281D8D56F7}"/>
                </a:ext>
              </a:extLst>
            </p:cNvPr>
            <p:cNvSpPr txBox="1"/>
            <p:nvPr/>
          </p:nvSpPr>
          <p:spPr>
            <a:xfrm>
              <a:off x="6280567" y="4981703"/>
              <a:ext cx="2338874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sym typeface="微软雅黑" panose="020B0503020204020204" pitchFamily="34" charset="-122"/>
                </a:rPr>
                <a:t>单击此处输入你的正文，文字是您思想的提炼</a:t>
              </a:r>
              <a:endParaRPr lang="zh-CN" altLang="en-US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38" name="Freeform 58">
              <a:extLst>
                <a:ext uri="{FF2B5EF4-FFF2-40B4-BE49-F238E27FC236}">
                  <a16:creationId xmlns:a16="http://schemas.microsoft.com/office/drawing/2014/main" id="{6FF5B0F8-9B83-8D4F-D77F-03D40E354F46}"/>
                </a:ext>
              </a:extLst>
            </p:cNvPr>
            <p:cNvSpPr>
              <a:spLocks/>
            </p:cNvSpPr>
            <p:nvPr/>
          </p:nvSpPr>
          <p:spPr>
            <a:xfrm>
              <a:off x="7313875" y="2012260"/>
              <a:ext cx="323058" cy="371554"/>
            </a:xfrm>
            <a:custGeom>
              <a:avLst/>
              <a:gdLst>
                <a:gd name="connsiteX0" fmla="*/ 443150 w 573132"/>
                <a:gd name="connsiteY0" fmla="*/ 457052 h 607568"/>
                <a:gd name="connsiteX1" fmla="*/ 457749 w 573132"/>
                <a:gd name="connsiteY1" fmla="*/ 463037 h 607568"/>
                <a:gd name="connsiteX2" fmla="*/ 463896 w 573132"/>
                <a:gd name="connsiteY2" fmla="*/ 477616 h 607568"/>
                <a:gd name="connsiteX3" fmla="*/ 457749 w 573132"/>
                <a:gd name="connsiteY3" fmla="*/ 492348 h 607568"/>
                <a:gd name="connsiteX4" fmla="*/ 443150 w 573132"/>
                <a:gd name="connsiteY4" fmla="*/ 498333 h 607568"/>
                <a:gd name="connsiteX5" fmla="*/ 428551 w 573132"/>
                <a:gd name="connsiteY5" fmla="*/ 492348 h 607568"/>
                <a:gd name="connsiteX6" fmla="*/ 422404 w 573132"/>
                <a:gd name="connsiteY6" fmla="*/ 477616 h 607568"/>
                <a:gd name="connsiteX7" fmla="*/ 428551 w 573132"/>
                <a:gd name="connsiteY7" fmla="*/ 463037 h 607568"/>
                <a:gd name="connsiteX8" fmla="*/ 443150 w 573132"/>
                <a:gd name="connsiteY8" fmla="*/ 457052 h 607568"/>
                <a:gd name="connsiteX9" fmla="*/ 442853 w 573132"/>
                <a:gd name="connsiteY9" fmla="*/ 365266 h 607568"/>
                <a:gd name="connsiteX10" fmla="*/ 457448 w 573132"/>
                <a:gd name="connsiteY10" fmla="*/ 371249 h 607568"/>
                <a:gd name="connsiteX11" fmla="*/ 457448 w 573132"/>
                <a:gd name="connsiteY11" fmla="*/ 400554 h 607568"/>
                <a:gd name="connsiteX12" fmla="*/ 365884 w 573132"/>
                <a:gd name="connsiteY12" fmla="*/ 491996 h 607568"/>
                <a:gd name="connsiteX13" fmla="*/ 351289 w 573132"/>
                <a:gd name="connsiteY13" fmla="*/ 497980 h 607568"/>
                <a:gd name="connsiteX14" fmla="*/ 336695 w 573132"/>
                <a:gd name="connsiteY14" fmla="*/ 491996 h 607568"/>
                <a:gd name="connsiteX15" fmla="*/ 336695 w 573132"/>
                <a:gd name="connsiteY15" fmla="*/ 462692 h 607568"/>
                <a:gd name="connsiteX16" fmla="*/ 428258 w 573132"/>
                <a:gd name="connsiteY16" fmla="*/ 371249 h 607568"/>
                <a:gd name="connsiteX17" fmla="*/ 442853 w 573132"/>
                <a:gd name="connsiteY17" fmla="*/ 365266 h 607568"/>
                <a:gd name="connsiteX18" fmla="*/ 350957 w 573132"/>
                <a:gd name="connsiteY18" fmla="*/ 364964 h 607568"/>
                <a:gd name="connsiteX19" fmla="*/ 365532 w 573132"/>
                <a:gd name="connsiteY19" fmla="*/ 370949 h 607568"/>
                <a:gd name="connsiteX20" fmla="*/ 371668 w 573132"/>
                <a:gd name="connsiteY20" fmla="*/ 385681 h 607568"/>
                <a:gd name="connsiteX21" fmla="*/ 365532 w 573132"/>
                <a:gd name="connsiteY21" fmla="*/ 400260 h 607568"/>
                <a:gd name="connsiteX22" fmla="*/ 350957 w 573132"/>
                <a:gd name="connsiteY22" fmla="*/ 406245 h 607568"/>
                <a:gd name="connsiteX23" fmla="*/ 336383 w 573132"/>
                <a:gd name="connsiteY23" fmla="*/ 400260 h 607568"/>
                <a:gd name="connsiteX24" fmla="*/ 330246 w 573132"/>
                <a:gd name="connsiteY24" fmla="*/ 385681 h 607568"/>
                <a:gd name="connsiteX25" fmla="*/ 336383 w 573132"/>
                <a:gd name="connsiteY25" fmla="*/ 370949 h 607568"/>
                <a:gd name="connsiteX26" fmla="*/ 350957 w 573132"/>
                <a:gd name="connsiteY26" fmla="*/ 364964 h 607568"/>
                <a:gd name="connsiteX27" fmla="*/ 130611 w 573132"/>
                <a:gd name="connsiteY27" fmla="*/ 329258 h 607568"/>
                <a:gd name="connsiteX28" fmla="*/ 167175 w 573132"/>
                <a:gd name="connsiteY28" fmla="*/ 329258 h 607568"/>
                <a:gd name="connsiteX29" fmla="*/ 187915 w 573132"/>
                <a:gd name="connsiteY29" fmla="*/ 349969 h 607568"/>
                <a:gd name="connsiteX30" fmla="*/ 167175 w 573132"/>
                <a:gd name="connsiteY30" fmla="*/ 370680 h 607568"/>
                <a:gd name="connsiteX31" fmla="*/ 130611 w 573132"/>
                <a:gd name="connsiteY31" fmla="*/ 370680 h 607568"/>
                <a:gd name="connsiteX32" fmla="*/ 109870 w 573132"/>
                <a:gd name="connsiteY32" fmla="*/ 349969 h 607568"/>
                <a:gd name="connsiteX33" fmla="*/ 130611 w 573132"/>
                <a:gd name="connsiteY33" fmla="*/ 329258 h 607568"/>
                <a:gd name="connsiteX34" fmla="*/ 397044 w 573132"/>
                <a:gd name="connsiteY34" fmla="*/ 297187 h 607568"/>
                <a:gd name="connsiteX35" fmla="*/ 262289 w 573132"/>
                <a:gd name="connsiteY35" fmla="*/ 431742 h 607568"/>
                <a:gd name="connsiteX36" fmla="*/ 397044 w 573132"/>
                <a:gd name="connsiteY36" fmla="*/ 566296 h 607568"/>
                <a:gd name="connsiteX37" fmla="*/ 531799 w 573132"/>
                <a:gd name="connsiteY37" fmla="*/ 431742 h 607568"/>
                <a:gd name="connsiteX38" fmla="*/ 397044 w 573132"/>
                <a:gd name="connsiteY38" fmla="*/ 297187 h 607568"/>
                <a:gd name="connsiteX39" fmla="*/ 130613 w 573132"/>
                <a:gd name="connsiteY39" fmla="*/ 219529 h 607568"/>
                <a:gd name="connsiteX40" fmla="*/ 277197 w 573132"/>
                <a:gd name="connsiteY40" fmla="*/ 219529 h 607568"/>
                <a:gd name="connsiteX41" fmla="*/ 297786 w 573132"/>
                <a:gd name="connsiteY41" fmla="*/ 240246 h 607568"/>
                <a:gd name="connsiteX42" fmla="*/ 277197 w 573132"/>
                <a:gd name="connsiteY42" fmla="*/ 260810 h 607568"/>
                <a:gd name="connsiteX43" fmla="*/ 130613 w 573132"/>
                <a:gd name="connsiteY43" fmla="*/ 260810 h 607568"/>
                <a:gd name="connsiteX44" fmla="*/ 109870 w 573132"/>
                <a:gd name="connsiteY44" fmla="*/ 240246 h 607568"/>
                <a:gd name="connsiteX45" fmla="*/ 130613 w 573132"/>
                <a:gd name="connsiteY45" fmla="*/ 219529 h 607568"/>
                <a:gd name="connsiteX46" fmla="*/ 130613 w 573132"/>
                <a:gd name="connsiteY46" fmla="*/ 109729 h 607568"/>
                <a:gd name="connsiteX47" fmla="*/ 277197 w 573132"/>
                <a:gd name="connsiteY47" fmla="*/ 109729 h 607568"/>
                <a:gd name="connsiteX48" fmla="*/ 297786 w 573132"/>
                <a:gd name="connsiteY48" fmla="*/ 130440 h 607568"/>
                <a:gd name="connsiteX49" fmla="*/ 277197 w 573132"/>
                <a:gd name="connsiteY49" fmla="*/ 151151 h 607568"/>
                <a:gd name="connsiteX50" fmla="*/ 130613 w 573132"/>
                <a:gd name="connsiteY50" fmla="*/ 151151 h 607568"/>
                <a:gd name="connsiteX51" fmla="*/ 109870 w 573132"/>
                <a:gd name="connsiteY51" fmla="*/ 130440 h 607568"/>
                <a:gd name="connsiteX52" fmla="*/ 130613 w 573132"/>
                <a:gd name="connsiteY52" fmla="*/ 109729 h 607568"/>
                <a:gd name="connsiteX53" fmla="*/ 41333 w 573132"/>
                <a:gd name="connsiteY53" fmla="*/ 41272 h 607568"/>
                <a:gd name="connsiteX54" fmla="*/ 41333 w 573132"/>
                <a:gd name="connsiteY54" fmla="*/ 548806 h 607568"/>
                <a:gd name="connsiteX55" fmla="*/ 265823 w 573132"/>
                <a:gd name="connsiteY55" fmla="*/ 548806 h 607568"/>
                <a:gd name="connsiteX56" fmla="*/ 220956 w 573132"/>
                <a:gd name="connsiteY56" fmla="*/ 431742 h 607568"/>
                <a:gd name="connsiteX57" fmla="*/ 366313 w 573132"/>
                <a:gd name="connsiteY57" fmla="*/ 258523 h 607568"/>
                <a:gd name="connsiteX58" fmla="*/ 366313 w 573132"/>
                <a:gd name="connsiteY58" fmla="*/ 41272 h 607568"/>
                <a:gd name="connsiteX59" fmla="*/ 20589 w 573132"/>
                <a:gd name="connsiteY59" fmla="*/ 0 h 607568"/>
                <a:gd name="connsiteX60" fmla="*/ 387056 w 573132"/>
                <a:gd name="connsiteY60" fmla="*/ 0 h 607568"/>
                <a:gd name="connsiteX61" fmla="*/ 407800 w 573132"/>
                <a:gd name="connsiteY61" fmla="*/ 20713 h 607568"/>
                <a:gd name="connsiteX62" fmla="*/ 407800 w 573132"/>
                <a:gd name="connsiteY62" fmla="*/ 256068 h 607568"/>
                <a:gd name="connsiteX63" fmla="*/ 573132 w 573132"/>
                <a:gd name="connsiteY63" fmla="*/ 431742 h 607568"/>
                <a:gd name="connsiteX64" fmla="*/ 397044 w 573132"/>
                <a:gd name="connsiteY64" fmla="*/ 607568 h 607568"/>
                <a:gd name="connsiteX65" fmla="*/ 320678 w 573132"/>
                <a:gd name="connsiteY65" fmla="*/ 590231 h 607568"/>
                <a:gd name="connsiteX66" fmla="*/ 20589 w 573132"/>
                <a:gd name="connsiteY66" fmla="*/ 590231 h 607568"/>
                <a:gd name="connsiteX67" fmla="*/ 0 w 573132"/>
                <a:gd name="connsiteY67" fmla="*/ 569518 h 607568"/>
                <a:gd name="connsiteX68" fmla="*/ 0 w 573132"/>
                <a:gd name="connsiteY68" fmla="*/ 20713 h 607568"/>
                <a:gd name="connsiteX69" fmla="*/ 20589 w 573132"/>
                <a:gd name="connsiteY69" fmla="*/ 0 h 607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573132" h="607568">
                  <a:moveTo>
                    <a:pt x="443150" y="457052"/>
                  </a:moveTo>
                  <a:cubicBezTo>
                    <a:pt x="448529" y="457052"/>
                    <a:pt x="453907" y="459200"/>
                    <a:pt x="457749" y="463037"/>
                  </a:cubicBezTo>
                  <a:cubicBezTo>
                    <a:pt x="461591" y="466874"/>
                    <a:pt x="463896" y="472245"/>
                    <a:pt x="463896" y="477616"/>
                  </a:cubicBezTo>
                  <a:cubicBezTo>
                    <a:pt x="463896" y="483140"/>
                    <a:pt x="461591" y="488512"/>
                    <a:pt x="457749" y="492348"/>
                  </a:cubicBezTo>
                  <a:cubicBezTo>
                    <a:pt x="453907" y="496185"/>
                    <a:pt x="448529" y="498333"/>
                    <a:pt x="443150" y="498333"/>
                  </a:cubicBezTo>
                  <a:cubicBezTo>
                    <a:pt x="437772" y="498333"/>
                    <a:pt x="432393" y="496185"/>
                    <a:pt x="428551" y="492348"/>
                  </a:cubicBezTo>
                  <a:cubicBezTo>
                    <a:pt x="424709" y="488512"/>
                    <a:pt x="422404" y="483140"/>
                    <a:pt x="422404" y="477616"/>
                  </a:cubicBezTo>
                  <a:cubicBezTo>
                    <a:pt x="422404" y="472245"/>
                    <a:pt x="424709" y="466874"/>
                    <a:pt x="428551" y="463037"/>
                  </a:cubicBezTo>
                  <a:cubicBezTo>
                    <a:pt x="432393" y="459200"/>
                    <a:pt x="437772" y="457052"/>
                    <a:pt x="443150" y="457052"/>
                  </a:cubicBezTo>
                  <a:close/>
                  <a:moveTo>
                    <a:pt x="442853" y="365266"/>
                  </a:moveTo>
                  <a:cubicBezTo>
                    <a:pt x="448153" y="365266"/>
                    <a:pt x="453453" y="367260"/>
                    <a:pt x="457448" y="371249"/>
                  </a:cubicBezTo>
                  <a:cubicBezTo>
                    <a:pt x="465590" y="379381"/>
                    <a:pt x="465590" y="392422"/>
                    <a:pt x="457448" y="400554"/>
                  </a:cubicBezTo>
                  <a:lnTo>
                    <a:pt x="365884" y="491996"/>
                  </a:lnTo>
                  <a:cubicBezTo>
                    <a:pt x="361890" y="495985"/>
                    <a:pt x="356513" y="497980"/>
                    <a:pt x="351289" y="497980"/>
                  </a:cubicBezTo>
                  <a:cubicBezTo>
                    <a:pt x="345912" y="497980"/>
                    <a:pt x="340689" y="495985"/>
                    <a:pt x="336695" y="491996"/>
                  </a:cubicBezTo>
                  <a:cubicBezTo>
                    <a:pt x="328552" y="483865"/>
                    <a:pt x="328552" y="470823"/>
                    <a:pt x="336695" y="462692"/>
                  </a:cubicBezTo>
                  <a:lnTo>
                    <a:pt x="428258" y="371249"/>
                  </a:lnTo>
                  <a:cubicBezTo>
                    <a:pt x="432253" y="367260"/>
                    <a:pt x="437553" y="365266"/>
                    <a:pt x="442853" y="365266"/>
                  </a:cubicBezTo>
                  <a:close/>
                  <a:moveTo>
                    <a:pt x="350957" y="364964"/>
                  </a:moveTo>
                  <a:cubicBezTo>
                    <a:pt x="356327" y="364964"/>
                    <a:pt x="361696" y="367112"/>
                    <a:pt x="365532" y="370949"/>
                  </a:cubicBezTo>
                  <a:cubicBezTo>
                    <a:pt x="369367" y="374939"/>
                    <a:pt x="371668" y="380157"/>
                    <a:pt x="371668" y="385681"/>
                  </a:cubicBezTo>
                  <a:cubicBezTo>
                    <a:pt x="371668" y="391052"/>
                    <a:pt x="369367" y="396424"/>
                    <a:pt x="365532" y="400260"/>
                  </a:cubicBezTo>
                  <a:cubicBezTo>
                    <a:pt x="361696" y="404097"/>
                    <a:pt x="356480" y="406245"/>
                    <a:pt x="350957" y="406245"/>
                  </a:cubicBezTo>
                  <a:cubicBezTo>
                    <a:pt x="345588" y="406245"/>
                    <a:pt x="340218" y="404097"/>
                    <a:pt x="336383" y="400260"/>
                  </a:cubicBezTo>
                  <a:cubicBezTo>
                    <a:pt x="332547" y="396424"/>
                    <a:pt x="330246" y="391052"/>
                    <a:pt x="330246" y="385681"/>
                  </a:cubicBezTo>
                  <a:cubicBezTo>
                    <a:pt x="330246" y="380157"/>
                    <a:pt x="332547" y="374939"/>
                    <a:pt x="336383" y="370949"/>
                  </a:cubicBezTo>
                  <a:cubicBezTo>
                    <a:pt x="340218" y="367112"/>
                    <a:pt x="345588" y="364964"/>
                    <a:pt x="350957" y="364964"/>
                  </a:cubicBezTo>
                  <a:close/>
                  <a:moveTo>
                    <a:pt x="130611" y="329258"/>
                  </a:moveTo>
                  <a:lnTo>
                    <a:pt x="167175" y="329258"/>
                  </a:lnTo>
                  <a:cubicBezTo>
                    <a:pt x="178697" y="329258"/>
                    <a:pt x="187915" y="338616"/>
                    <a:pt x="187915" y="349969"/>
                  </a:cubicBezTo>
                  <a:cubicBezTo>
                    <a:pt x="187915" y="361322"/>
                    <a:pt x="178697" y="370680"/>
                    <a:pt x="167175" y="370680"/>
                  </a:cubicBezTo>
                  <a:lnTo>
                    <a:pt x="130611" y="370680"/>
                  </a:lnTo>
                  <a:cubicBezTo>
                    <a:pt x="119088" y="370680"/>
                    <a:pt x="109870" y="361322"/>
                    <a:pt x="109870" y="349969"/>
                  </a:cubicBezTo>
                  <a:cubicBezTo>
                    <a:pt x="109870" y="338616"/>
                    <a:pt x="119088" y="329258"/>
                    <a:pt x="130611" y="329258"/>
                  </a:cubicBezTo>
                  <a:close/>
                  <a:moveTo>
                    <a:pt x="397044" y="297187"/>
                  </a:moveTo>
                  <a:cubicBezTo>
                    <a:pt x="322675" y="297187"/>
                    <a:pt x="262289" y="357483"/>
                    <a:pt x="262289" y="431742"/>
                  </a:cubicBezTo>
                  <a:cubicBezTo>
                    <a:pt x="262289" y="505846"/>
                    <a:pt x="322675" y="566296"/>
                    <a:pt x="397044" y="566296"/>
                  </a:cubicBezTo>
                  <a:cubicBezTo>
                    <a:pt x="471413" y="566296"/>
                    <a:pt x="531799" y="505846"/>
                    <a:pt x="531799" y="431742"/>
                  </a:cubicBezTo>
                  <a:cubicBezTo>
                    <a:pt x="531799" y="357483"/>
                    <a:pt x="471413" y="297187"/>
                    <a:pt x="397044" y="297187"/>
                  </a:cubicBezTo>
                  <a:close/>
                  <a:moveTo>
                    <a:pt x="130613" y="219529"/>
                  </a:moveTo>
                  <a:lnTo>
                    <a:pt x="277197" y="219529"/>
                  </a:lnTo>
                  <a:cubicBezTo>
                    <a:pt x="288567" y="219529"/>
                    <a:pt x="297786" y="228737"/>
                    <a:pt x="297786" y="240246"/>
                  </a:cubicBezTo>
                  <a:cubicBezTo>
                    <a:pt x="297786" y="251602"/>
                    <a:pt x="288567" y="260810"/>
                    <a:pt x="277197" y="260810"/>
                  </a:cubicBezTo>
                  <a:lnTo>
                    <a:pt x="130613" y="260810"/>
                  </a:lnTo>
                  <a:cubicBezTo>
                    <a:pt x="119089" y="260810"/>
                    <a:pt x="109870" y="251602"/>
                    <a:pt x="109870" y="240246"/>
                  </a:cubicBezTo>
                  <a:cubicBezTo>
                    <a:pt x="109870" y="228737"/>
                    <a:pt x="119089" y="219529"/>
                    <a:pt x="130613" y="219529"/>
                  </a:cubicBezTo>
                  <a:close/>
                  <a:moveTo>
                    <a:pt x="130613" y="109729"/>
                  </a:moveTo>
                  <a:lnTo>
                    <a:pt x="277197" y="109729"/>
                  </a:lnTo>
                  <a:cubicBezTo>
                    <a:pt x="288567" y="109729"/>
                    <a:pt x="297786" y="119087"/>
                    <a:pt x="297786" y="130440"/>
                  </a:cubicBezTo>
                  <a:cubicBezTo>
                    <a:pt x="297786" y="141946"/>
                    <a:pt x="288567" y="151151"/>
                    <a:pt x="277197" y="151151"/>
                  </a:cubicBezTo>
                  <a:lnTo>
                    <a:pt x="130613" y="151151"/>
                  </a:lnTo>
                  <a:cubicBezTo>
                    <a:pt x="119089" y="151151"/>
                    <a:pt x="109870" y="141946"/>
                    <a:pt x="109870" y="130440"/>
                  </a:cubicBezTo>
                  <a:cubicBezTo>
                    <a:pt x="109870" y="119087"/>
                    <a:pt x="119089" y="109729"/>
                    <a:pt x="130613" y="109729"/>
                  </a:cubicBezTo>
                  <a:close/>
                  <a:moveTo>
                    <a:pt x="41333" y="41272"/>
                  </a:moveTo>
                  <a:lnTo>
                    <a:pt x="41333" y="548806"/>
                  </a:lnTo>
                  <a:lnTo>
                    <a:pt x="265823" y="548806"/>
                  </a:lnTo>
                  <a:cubicBezTo>
                    <a:pt x="237858" y="517660"/>
                    <a:pt x="220956" y="476695"/>
                    <a:pt x="220956" y="431742"/>
                  </a:cubicBezTo>
                  <a:cubicBezTo>
                    <a:pt x="220956" y="345209"/>
                    <a:pt x="283800" y="273099"/>
                    <a:pt x="366313" y="258523"/>
                  </a:cubicBezTo>
                  <a:lnTo>
                    <a:pt x="366313" y="41272"/>
                  </a:lnTo>
                  <a:close/>
                  <a:moveTo>
                    <a:pt x="20589" y="0"/>
                  </a:moveTo>
                  <a:lnTo>
                    <a:pt x="387056" y="0"/>
                  </a:lnTo>
                  <a:cubicBezTo>
                    <a:pt x="398427" y="0"/>
                    <a:pt x="407800" y="9206"/>
                    <a:pt x="407800" y="20713"/>
                  </a:cubicBezTo>
                  <a:lnTo>
                    <a:pt x="407800" y="256068"/>
                  </a:lnTo>
                  <a:cubicBezTo>
                    <a:pt x="499993" y="261745"/>
                    <a:pt x="573132" y="338305"/>
                    <a:pt x="573132" y="431742"/>
                  </a:cubicBezTo>
                  <a:cubicBezTo>
                    <a:pt x="573132" y="528707"/>
                    <a:pt x="494154" y="607568"/>
                    <a:pt x="397044" y="607568"/>
                  </a:cubicBezTo>
                  <a:cubicBezTo>
                    <a:pt x="369693" y="607568"/>
                    <a:pt x="343726" y="601278"/>
                    <a:pt x="320678" y="590231"/>
                  </a:cubicBezTo>
                  <a:lnTo>
                    <a:pt x="20589" y="590231"/>
                  </a:lnTo>
                  <a:cubicBezTo>
                    <a:pt x="9219" y="590231"/>
                    <a:pt x="0" y="580872"/>
                    <a:pt x="0" y="569518"/>
                  </a:cubicBezTo>
                  <a:lnTo>
                    <a:pt x="0" y="20713"/>
                  </a:lnTo>
                  <a:cubicBezTo>
                    <a:pt x="0" y="9206"/>
                    <a:pt x="9219" y="0"/>
                    <a:pt x="20589" y="0"/>
                  </a:cubicBezTo>
                  <a:close/>
                </a:path>
              </a:pathLst>
            </a:custGeom>
            <a:solidFill>
              <a:schemeClr val="bg1"/>
            </a:solidFill>
            <a:ln w="5953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7D9EF1C-E310-7AF3-8229-6EFBF9CBD0B3}"/>
              </a:ext>
            </a:extLst>
          </p:cNvPr>
          <p:cNvGrpSpPr/>
          <p:nvPr/>
        </p:nvGrpSpPr>
        <p:grpSpPr>
          <a:xfrm>
            <a:off x="8952207" y="1286339"/>
            <a:ext cx="2544468" cy="4405847"/>
            <a:chOff x="8952207" y="1286339"/>
            <a:chExt cx="2544468" cy="4405847"/>
          </a:xfrm>
        </p:grpSpPr>
        <p:sp>
          <p:nvSpPr>
            <p:cNvPr id="112" name="矩形: 圆角 111">
              <a:extLst>
                <a:ext uri="{FF2B5EF4-FFF2-40B4-BE49-F238E27FC236}">
                  <a16:creationId xmlns:a16="http://schemas.microsoft.com/office/drawing/2014/main" id="{5FC17ADD-3E3D-6A98-6428-1BE7AB3B87E6}"/>
                </a:ext>
              </a:extLst>
            </p:cNvPr>
            <p:cNvSpPr/>
            <p:nvPr/>
          </p:nvSpPr>
          <p:spPr>
            <a:xfrm>
              <a:off x="8952207" y="1286339"/>
              <a:ext cx="2544468" cy="4405847"/>
            </a:xfrm>
            <a:prstGeom prst="roundRect">
              <a:avLst>
                <a:gd name="adj" fmla="val 2765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101600" dist="38100" dir="5400000" algn="t" rotWithShape="0">
                <a:schemeClr val="accent1">
                  <a:lumMod val="50000"/>
                  <a:alpha val="20000"/>
                </a:schemeClr>
              </a:outerShdw>
              <a:reflection blurRad="114300" stA="50000" endA="300" endPos="18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88892802-67C4-AA01-AD5C-F8E673355F58}"/>
                </a:ext>
              </a:extLst>
            </p:cNvPr>
            <p:cNvSpPr txBox="1"/>
            <p:nvPr/>
          </p:nvSpPr>
          <p:spPr>
            <a:xfrm>
              <a:off x="9516555" y="2344175"/>
              <a:ext cx="1415772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75000"/>
                        </a:schemeClr>
                      </a:gs>
                    </a:gsLst>
                    <a:lin ang="5400000" scaled="0"/>
                  </a:gradFill>
                  <a:latin typeface="+mj-ea"/>
                  <a:ea typeface="+mj-ea"/>
                  <a:cs typeface="阿里巴巴普惠体 R" panose="00020600040101010101" pitchFamily="18" charset="-122"/>
                </a:rPr>
                <a:t>输入标题</a:t>
              </a:r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4A10525B-D8B6-D659-B422-1A618AB40BA6}"/>
                </a:ext>
              </a:extLst>
            </p:cNvPr>
            <p:cNvSpPr/>
            <p:nvPr/>
          </p:nvSpPr>
          <p:spPr>
            <a:xfrm>
              <a:off x="9849982" y="1450060"/>
              <a:ext cx="748919" cy="748919"/>
            </a:xfrm>
            <a:prstGeom prst="ellipse">
              <a:avLst/>
            </a:prstGeom>
            <a:gradFill>
              <a:gsLst>
                <a:gs pos="41000">
                  <a:schemeClr val="accent1"/>
                </a:gs>
                <a:gs pos="0">
                  <a:schemeClr val="accent1"/>
                </a:gs>
                <a:gs pos="70000">
                  <a:schemeClr val="accent1">
                    <a:lumMod val="75000"/>
                  </a:scheme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190500" dist="1270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id="{D8F36F36-D075-C660-CB5A-ABED4CD5B9D9}"/>
                </a:ext>
              </a:extLst>
            </p:cNvPr>
            <p:cNvCxnSpPr>
              <a:cxnSpLocks/>
            </p:cNvCxnSpPr>
            <p:nvPr/>
          </p:nvCxnSpPr>
          <p:spPr>
            <a:xfrm>
              <a:off x="10017701" y="2920142"/>
              <a:ext cx="413481" cy="0"/>
            </a:xfrm>
            <a:prstGeom prst="line">
              <a:avLst/>
            </a:prstGeom>
            <a:ln w="1905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728C60F2-526C-EA44-A29F-22DD30E5CBB9}"/>
                </a:ext>
              </a:extLst>
            </p:cNvPr>
            <p:cNvSpPr txBox="1"/>
            <p:nvPr/>
          </p:nvSpPr>
          <p:spPr>
            <a:xfrm>
              <a:off x="9029604" y="3054756"/>
              <a:ext cx="2338874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sym typeface="微软雅黑" panose="020B0503020204020204" pitchFamily="34" charset="-122"/>
                </a:rPr>
                <a:t>单击此处输入你的正文，文字是您思想的提炼</a:t>
              </a:r>
              <a:endParaRPr lang="zh-CN" altLang="en-US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id="{02B51691-F7CC-F2EE-1561-25A15C0511EB}"/>
                </a:ext>
              </a:extLst>
            </p:cNvPr>
            <p:cNvCxnSpPr>
              <a:cxnSpLocks/>
            </p:cNvCxnSpPr>
            <p:nvPr/>
          </p:nvCxnSpPr>
          <p:spPr>
            <a:xfrm>
              <a:off x="9090949" y="3763911"/>
              <a:ext cx="221618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79BD5018-2DAB-0697-77C7-E5039FF9810C}"/>
                </a:ext>
              </a:extLst>
            </p:cNvPr>
            <p:cNvSpPr txBox="1"/>
            <p:nvPr/>
          </p:nvSpPr>
          <p:spPr>
            <a:xfrm>
              <a:off x="9029604" y="3832871"/>
              <a:ext cx="2338874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sym typeface="微软雅黑" panose="020B0503020204020204" pitchFamily="34" charset="-122"/>
                </a:rPr>
                <a:t>单击此处输入你的正文，文字是您思想的提炼</a:t>
              </a:r>
              <a:endParaRPr lang="zh-CN" altLang="en-US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id="{E13BEC8C-425B-1BDE-5198-A7A14E84DA7F}"/>
                </a:ext>
              </a:extLst>
            </p:cNvPr>
            <p:cNvCxnSpPr>
              <a:cxnSpLocks/>
            </p:cNvCxnSpPr>
            <p:nvPr/>
          </p:nvCxnSpPr>
          <p:spPr>
            <a:xfrm>
              <a:off x="9090949" y="4539225"/>
              <a:ext cx="221618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7269B178-3DFF-4195-B819-E69282EB3020}"/>
                </a:ext>
              </a:extLst>
            </p:cNvPr>
            <p:cNvSpPr txBox="1"/>
            <p:nvPr/>
          </p:nvSpPr>
          <p:spPr>
            <a:xfrm>
              <a:off x="9029604" y="4608185"/>
              <a:ext cx="2338874" cy="668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sym typeface="微软雅黑" panose="020B0503020204020204" pitchFamily="34" charset="-122"/>
                </a:rPr>
                <a:t>单击此处输入你的正文，文字是您思想的提炼</a:t>
              </a:r>
              <a:endParaRPr lang="zh-CN" altLang="en-US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40" name="Freeform 58">
              <a:extLst>
                <a:ext uri="{FF2B5EF4-FFF2-40B4-BE49-F238E27FC236}">
                  <a16:creationId xmlns:a16="http://schemas.microsoft.com/office/drawing/2014/main" id="{FC534031-D578-0182-7CEB-0D6A9893A709}"/>
                </a:ext>
              </a:extLst>
            </p:cNvPr>
            <p:cNvSpPr>
              <a:spLocks/>
            </p:cNvSpPr>
            <p:nvPr/>
          </p:nvSpPr>
          <p:spPr>
            <a:xfrm>
              <a:off x="10061869" y="1638742"/>
              <a:ext cx="325144" cy="371554"/>
            </a:xfrm>
            <a:custGeom>
              <a:avLst/>
              <a:gdLst>
                <a:gd name="T0" fmla="*/ 9125 w 11208"/>
                <a:gd name="T1" fmla="*/ 4533 h 9861"/>
                <a:gd name="T2" fmla="*/ 4287 w 11208"/>
                <a:gd name="T3" fmla="*/ 4533 h 9861"/>
                <a:gd name="T4" fmla="*/ 4022 w 11208"/>
                <a:gd name="T5" fmla="*/ 4798 h 9861"/>
                <a:gd name="T6" fmla="*/ 4287 w 11208"/>
                <a:gd name="T7" fmla="*/ 5063 h 9861"/>
                <a:gd name="T8" fmla="*/ 9125 w 11208"/>
                <a:gd name="T9" fmla="*/ 5063 h 9861"/>
                <a:gd name="T10" fmla="*/ 9390 w 11208"/>
                <a:gd name="T11" fmla="*/ 4798 h 9861"/>
                <a:gd name="T12" fmla="*/ 9125 w 11208"/>
                <a:gd name="T13" fmla="*/ 4533 h 9861"/>
                <a:gd name="T14" fmla="*/ 9125 w 11208"/>
                <a:gd name="T15" fmla="*/ 6759 h 9861"/>
                <a:gd name="T16" fmla="*/ 4287 w 11208"/>
                <a:gd name="T17" fmla="*/ 6759 h 9861"/>
                <a:gd name="T18" fmla="*/ 4022 w 11208"/>
                <a:gd name="T19" fmla="*/ 7024 h 9861"/>
                <a:gd name="T20" fmla="*/ 4287 w 11208"/>
                <a:gd name="T21" fmla="*/ 7289 h 9861"/>
                <a:gd name="T22" fmla="*/ 9125 w 11208"/>
                <a:gd name="T23" fmla="*/ 7289 h 9861"/>
                <a:gd name="T24" fmla="*/ 9390 w 11208"/>
                <a:gd name="T25" fmla="*/ 7024 h 9861"/>
                <a:gd name="T26" fmla="*/ 9125 w 11208"/>
                <a:gd name="T27" fmla="*/ 6759 h 9861"/>
                <a:gd name="T28" fmla="*/ 10514 w 11208"/>
                <a:gd name="T29" fmla="*/ 1614 h 9861"/>
                <a:gd name="T30" fmla="*/ 7043 w 11208"/>
                <a:gd name="T31" fmla="*/ 1614 h 9861"/>
                <a:gd name="T32" fmla="*/ 6982 w 11208"/>
                <a:gd name="T33" fmla="*/ 1450 h 9861"/>
                <a:gd name="T34" fmla="*/ 5185 w 11208"/>
                <a:gd name="T35" fmla="*/ 0 h 9861"/>
                <a:gd name="T36" fmla="*/ 694 w 11208"/>
                <a:gd name="T37" fmla="*/ 0 h 9861"/>
                <a:gd name="T38" fmla="*/ 0 w 11208"/>
                <a:gd name="T39" fmla="*/ 674 h 9861"/>
                <a:gd name="T40" fmla="*/ 0 w 11208"/>
                <a:gd name="T41" fmla="*/ 9188 h 9861"/>
                <a:gd name="T42" fmla="*/ 694 w 11208"/>
                <a:gd name="T43" fmla="*/ 9861 h 9861"/>
                <a:gd name="T44" fmla="*/ 10514 w 11208"/>
                <a:gd name="T45" fmla="*/ 9861 h 9861"/>
                <a:gd name="T46" fmla="*/ 11208 w 11208"/>
                <a:gd name="T47" fmla="*/ 9188 h 9861"/>
                <a:gd name="T48" fmla="*/ 11208 w 11208"/>
                <a:gd name="T49" fmla="*/ 2288 h 9861"/>
                <a:gd name="T50" fmla="*/ 10514 w 11208"/>
                <a:gd name="T51" fmla="*/ 1614 h 9861"/>
                <a:gd name="T52" fmla="*/ 694 w 11208"/>
                <a:gd name="T53" fmla="*/ 981 h 9861"/>
                <a:gd name="T54" fmla="*/ 1654 w 11208"/>
                <a:gd name="T55" fmla="*/ 532 h 9861"/>
                <a:gd name="T56" fmla="*/ 4430 w 11208"/>
                <a:gd name="T57" fmla="*/ 532 h 9861"/>
                <a:gd name="T58" fmla="*/ 6145 w 11208"/>
                <a:gd name="T59" fmla="*/ 1186 h 9861"/>
                <a:gd name="T60" fmla="*/ 6309 w 11208"/>
                <a:gd name="T61" fmla="*/ 1595 h 9861"/>
                <a:gd name="T62" fmla="*/ 694 w 11208"/>
                <a:gd name="T63" fmla="*/ 1595 h 9861"/>
                <a:gd name="T64" fmla="*/ 694 w 11208"/>
                <a:gd name="T65" fmla="*/ 981 h 9861"/>
                <a:gd name="T66" fmla="*/ 10554 w 11208"/>
                <a:gd name="T67" fmla="*/ 8453 h 9861"/>
                <a:gd name="T68" fmla="*/ 9635 w 11208"/>
                <a:gd name="T69" fmla="*/ 9249 h 9861"/>
                <a:gd name="T70" fmla="*/ 1613 w 11208"/>
                <a:gd name="T71" fmla="*/ 9249 h 9861"/>
                <a:gd name="T72" fmla="*/ 694 w 11208"/>
                <a:gd name="T73" fmla="*/ 8330 h 9861"/>
                <a:gd name="T74" fmla="*/ 694 w 11208"/>
                <a:gd name="T75" fmla="*/ 2246 h 9861"/>
                <a:gd name="T76" fmla="*/ 9799 w 11208"/>
                <a:gd name="T77" fmla="*/ 2246 h 9861"/>
                <a:gd name="T78" fmla="*/ 10554 w 11208"/>
                <a:gd name="T79" fmla="*/ 3165 h 9861"/>
                <a:gd name="T80" fmla="*/ 10554 w 11208"/>
                <a:gd name="T81" fmla="*/ 8453 h 9861"/>
                <a:gd name="T82" fmla="*/ 1816 w 11208"/>
                <a:gd name="T83" fmla="*/ 4329 h 9861"/>
                <a:gd name="T84" fmla="*/ 2674 w 11208"/>
                <a:gd name="T85" fmla="*/ 4329 h 9861"/>
                <a:gd name="T86" fmla="*/ 2674 w 11208"/>
                <a:gd name="T87" fmla="*/ 5186 h 9861"/>
                <a:gd name="T88" fmla="*/ 1816 w 11208"/>
                <a:gd name="T89" fmla="*/ 5186 h 9861"/>
                <a:gd name="T90" fmla="*/ 1816 w 11208"/>
                <a:gd name="T91" fmla="*/ 4329 h 9861"/>
                <a:gd name="T92" fmla="*/ 1816 w 11208"/>
                <a:gd name="T93" fmla="*/ 6595 h 9861"/>
                <a:gd name="T94" fmla="*/ 2674 w 11208"/>
                <a:gd name="T95" fmla="*/ 6595 h 9861"/>
                <a:gd name="T96" fmla="*/ 2674 w 11208"/>
                <a:gd name="T97" fmla="*/ 7453 h 9861"/>
                <a:gd name="T98" fmla="*/ 1816 w 11208"/>
                <a:gd name="T99" fmla="*/ 7453 h 9861"/>
                <a:gd name="T100" fmla="*/ 1816 w 11208"/>
                <a:gd name="T101" fmla="*/ 6595 h 9861"/>
                <a:gd name="T102" fmla="*/ 1816 w 11208"/>
                <a:gd name="T103" fmla="*/ 6595 h 9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208" h="9861">
                  <a:moveTo>
                    <a:pt x="9125" y="4533"/>
                  </a:moveTo>
                  <a:lnTo>
                    <a:pt x="4287" y="4533"/>
                  </a:lnTo>
                  <a:cubicBezTo>
                    <a:pt x="4144" y="4533"/>
                    <a:pt x="4022" y="4655"/>
                    <a:pt x="4022" y="4798"/>
                  </a:cubicBezTo>
                  <a:cubicBezTo>
                    <a:pt x="4022" y="4940"/>
                    <a:pt x="4144" y="5063"/>
                    <a:pt x="4287" y="5063"/>
                  </a:cubicBezTo>
                  <a:lnTo>
                    <a:pt x="9125" y="5063"/>
                  </a:lnTo>
                  <a:cubicBezTo>
                    <a:pt x="9268" y="5063"/>
                    <a:pt x="9390" y="4940"/>
                    <a:pt x="9390" y="4798"/>
                  </a:cubicBezTo>
                  <a:cubicBezTo>
                    <a:pt x="9390" y="4635"/>
                    <a:pt x="9268" y="4533"/>
                    <a:pt x="9125" y="4533"/>
                  </a:cubicBezTo>
                  <a:close/>
                  <a:moveTo>
                    <a:pt x="9125" y="6759"/>
                  </a:moveTo>
                  <a:lnTo>
                    <a:pt x="4287" y="6759"/>
                  </a:lnTo>
                  <a:cubicBezTo>
                    <a:pt x="4144" y="6759"/>
                    <a:pt x="4022" y="6881"/>
                    <a:pt x="4022" y="7024"/>
                  </a:cubicBezTo>
                  <a:cubicBezTo>
                    <a:pt x="4022" y="7166"/>
                    <a:pt x="4144" y="7289"/>
                    <a:pt x="4287" y="7289"/>
                  </a:cubicBezTo>
                  <a:lnTo>
                    <a:pt x="9125" y="7289"/>
                  </a:lnTo>
                  <a:cubicBezTo>
                    <a:pt x="9268" y="7289"/>
                    <a:pt x="9390" y="7166"/>
                    <a:pt x="9390" y="7024"/>
                  </a:cubicBezTo>
                  <a:cubicBezTo>
                    <a:pt x="9390" y="6881"/>
                    <a:pt x="9268" y="6759"/>
                    <a:pt x="9125" y="6759"/>
                  </a:cubicBezTo>
                  <a:close/>
                  <a:moveTo>
                    <a:pt x="10514" y="1614"/>
                  </a:moveTo>
                  <a:lnTo>
                    <a:pt x="7043" y="1614"/>
                  </a:lnTo>
                  <a:lnTo>
                    <a:pt x="6982" y="1450"/>
                  </a:lnTo>
                  <a:cubicBezTo>
                    <a:pt x="6573" y="306"/>
                    <a:pt x="5777" y="21"/>
                    <a:pt x="5185" y="0"/>
                  </a:cubicBezTo>
                  <a:lnTo>
                    <a:pt x="694" y="0"/>
                  </a:lnTo>
                  <a:cubicBezTo>
                    <a:pt x="307" y="0"/>
                    <a:pt x="0" y="306"/>
                    <a:pt x="0" y="674"/>
                  </a:cubicBezTo>
                  <a:lnTo>
                    <a:pt x="0" y="9188"/>
                  </a:lnTo>
                  <a:cubicBezTo>
                    <a:pt x="0" y="9555"/>
                    <a:pt x="307" y="9861"/>
                    <a:pt x="694" y="9861"/>
                  </a:cubicBezTo>
                  <a:lnTo>
                    <a:pt x="10514" y="9861"/>
                  </a:lnTo>
                  <a:cubicBezTo>
                    <a:pt x="10902" y="9861"/>
                    <a:pt x="11208" y="9555"/>
                    <a:pt x="11208" y="9188"/>
                  </a:cubicBezTo>
                  <a:lnTo>
                    <a:pt x="11208" y="2288"/>
                  </a:lnTo>
                  <a:cubicBezTo>
                    <a:pt x="11208" y="1920"/>
                    <a:pt x="10902" y="1614"/>
                    <a:pt x="10514" y="1614"/>
                  </a:cubicBezTo>
                  <a:close/>
                  <a:moveTo>
                    <a:pt x="694" y="981"/>
                  </a:moveTo>
                  <a:cubicBezTo>
                    <a:pt x="694" y="450"/>
                    <a:pt x="878" y="532"/>
                    <a:pt x="1654" y="532"/>
                  </a:cubicBezTo>
                  <a:lnTo>
                    <a:pt x="4430" y="532"/>
                  </a:lnTo>
                  <a:cubicBezTo>
                    <a:pt x="5614" y="532"/>
                    <a:pt x="5920" y="797"/>
                    <a:pt x="6145" y="1186"/>
                  </a:cubicBezTo>
                  <a:lnTo>
                    <a:pt x="6309" y="1595"/>
                  </a:lnTo>
                  <a:lnTo>
                    <a:pt x="694" y="1595"/>
                  </a:lnTo>
                  <a:lnTo>
                    <a:pt x="694" y="981"/>
                  </a:lnTo>
                  <a:close/>
                  <a:moveTo>
                    <a:pt x="10554" y="8453"/>
                  </a:moveTo>
                  <a:cubicBezTo>
                    <a:pt x="10554" y="9229"/>
                    <a:pt x="10289" y="9249"/>
                    <a:pt x="9635" y="9249"/>
                  </a:cubicBezTo>
                  <a:lnTo>
                    <a:pt x="1613" y="9249"/>
                  </a:lnTo>
                  <a:cubicBezTo>
                    <a:pt x="816" y="9249"/>
                    <a:pt x="694" y="9188"/>
                    <a:pt x="694" y="8330"/>
                  </a:cubicBezTo>
                  <a:lnTo>
                    <a:pt x="694" y="2246"/>
                  </a:lnTo>
                  <a:lnTo>
                    <a:pt x="9799" y="2246"/>
                  </a:lnTo>
                  <a:cubicBezTo>
                    <a:pt x="10657" y="2246"/>
                    <a:pt x="10554" y="2573"/>
                    <a:pt x="10554" y="3165"/>
                  </a:cubicBezTo>
                  <a:lnTo>
                    <a:pt x="10554" y="8453"/>
                  </a:lnTo>
                  <a:close/>
                  <a:moveTo>
                    <a:pt x="1816" y="4329"/>
                  </a:moveTo>
                  <a:lnTo>
                    <a:pt x="2674" y="4329"/>
                  </a:lnTo>
                  <a:lnTo>
                    <a:pt x="2674" y="5186"/>
                  </a:lnTo>
                  <a:lnTo>
                    <a:pt x="1816" y="5186"/>
                  </a:lnTo>
                  <a:lnTo>
                    <a:pt x="1816" y="4329"/>
                  </a:lnTo>
                  <a:close/>
                  <a:moveTo>
                    <a:pt x="1816" y="6595"/>
                  </a:moveTo>
                  <a:lnTo>
                    <a:pt x="2674" y="6595"/>
                  </a:lnTo>
                  <a:lnTo>
                    <a:pt x="2674" y="7453"/>
                  </a:lnTo>
                  <a:lnTo>
                    <a:pt x="1816" y="7453"/>
                  </a:lnTo>
                  <a:lnTo>
                    <a:pt x="1816" y="6595"/>
                  </a:lnTo>
                  <a:close/>
                  <a:moveTo>
                    <a:pt x="1816" y="6595"/>
                  </a:moveTo>
                  <a:close/>
                </a:path>
              </a:pathLst>
            </a:custGeom>
            <a:solidFill>
              <a:schemeClr val="bg1"/>
            </a:solidFill>
            <a:ln w="5953" cap="flat">
              <a:noFill/>
              <a:prstDash val="solid"/>
              <a:miter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38356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飞机在飞行&#10;&#10;描述已自动生成">
            <a:extLst>
              <a:ext uri="{FF2B5EF4-FFF2-40B4-BE49-F238E27FC236}">
                <a16:creationId xmlns:a16="http://schemas.microsoft.com/office/drawing/2014/main" id="{F6BA2AEB-B187-336E-2014-02C676C013B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9DA0E09C-0639-E9D6-BD07-B77BE3B3591C}"/>
              </a:ext>
            </a:extLst>
          </p:cNvPr>
          <p:cNvSpPr/>
          <p:nvPr/>
        </p:nvSpPr>
        <p:spPr>
          <a:xfrm>
            <a:off x="0" y="4521200"/>
            <a:ext cx="12192000" cy="2336800"/>
          </a:xfrm>
          <a:prstGeom prst="rect">
            <a:avLst/>
          </a:prstGeom>
          <a:gradFill>
            <a:gsLst>
              <a:gs pos="0">
                <a:schemeClr val="accent1"/>
              </a:gs>
              <a:gs pos="70000">
                <a:schemeClr val="accent1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4DDB1C1-18ED-9BD3-E310-4B76671F1D2A}"/>
              </a:ext>
            </a:extLst>
          </p:cNvPr>
          <p:cNvGrpSpPr/>
          <p:nvPr/>
        </p:nvGrpSpPr>
        <p:grpSpPr>
          <a:xfrm rot="5400000">
            <a:off x="839679" y="3118061"/>
            <a:ext cx="3573363" cy="2788920"/>
            <a:chOff x="670560" y="1715476"/>
            <a:chExt cx="3573363" cy="983274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0B8EC90-246C-F904-871B-EE1A387D6BFE}"/>
                </a:ext>
              </a:extLst>
            </p:cNvPr>
            <p:cNvSpPr/>
            <p:nvPr/>
          </p:nvSpPr>
          <p:spPr>
            <a:xfrm rot="16200000">
              <a:off x="1965606" y="420434"/>
              <a:ext cx="983271" cy="3573362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  <a:ln w="6350">
              <a:noFill/>
            </a:ln>
            <a:effectLst>
              <a:outerShdw blurRad="254000" dist="254000" dir="5400000" sx="90000" sy="90000" algn="t" rotWithShape="0">
                <a:srgbClr val="00194C">
                  <a:alpha val="15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DEE61855-F70D-BCDB-9E81-9017653AC3B6}"/>
                </a:ext>
              </a:extLst>
            </p:cNvPr>
            <p:cNvSpPr/>
            <p:nvPr/>
          </p:nvSpPr>
          <p:spPr>
            <a:xfrm rot="16200000">
              <a:off x="201784" y="2184252"/>
              <a:ext cx="983272" cy="45719"/>
            </a:xfrm>
            <a:prstGeom prst="rect">
              <a:avLst/>
            </a:prstGeom>
            <a:gradFill flip="none" rotWithShape="1">
              <a:gsLst>
                <a:gs pos="16000">
                  <a:schemeClr val="accent1"/>
                </a:gs>
                <a:gs pos="100000">
                  <a:schemeClr val="accent2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02394624-8A78-FAAD-6F84-F87C07FAC34E}"/>
              </a:ext>
            </a:extLst>
          </p:cNvPr>
          <p:cNvSpPr txBox="1"/>
          <p:nvPr/>
        </p:nvSpPr>
        <p:spPr>
          <a:xfrm>
            <a:off x="4314456" y="4903431"/>
            <a:ext cx="3465692" cy="73866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sz="4800" dirty="0">
                <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PART TWO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A5A6518-69FE-6E27-91F9-E5A30B712FD9}"/>
              </a:ext>
            </a:extLst>
          </p:cNvPr>
          <p:cNvSpPr txBox="1"/>
          <p:nvPr/>
        </p:nvSpPr>
        <p:spPr>
          <a:xfrm>
            <a:off x="4279014" y="5330767"/>
            <a:ext cx="4616648" cy="9233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zh-CN" altLang="en-US" sz="6000" dirty="0">
                <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blurRad="101600" dist="38100" dir="5400000" algn="t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+mj-ea"/>
                <a:ea typeface="+mj-ea"/>
              </a:rPr>
              <a:t>输入一个标题</a:t>
            </a:r>
            <a:endParaRPr lang="en-US" sz="6000" dirty="0"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bg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  <a:effectLst>
                <a:outerShdw blurRad="101600" dist="38100" dir="5400000" algn="t" rotWithShape="0">
                  <a:schemeClr val="accent1">
                    <a:lumMod val="50000"/>
                    <a:alpha val="2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3AC61C5-4B01-13BF-0389-2DD503BB30CF}"/>
              </a:ext>
            </a:extLst>
          </p:cNvPr>
          <p:cNvSpPr txBox="1"/>
          <p:nvPr/>
        </p:nvSpPr>
        <p:spPr>
          <a:xfrm>
            <a:off x="1230305" y="3488998"/>
            <a:ext cx="2802049" cy="255454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16600" dirty="0">
                <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02</a:t>
            </a:r>
            <a:endParaRPr lang="en-US" sz="16600" dirty="0">
              <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34AD4FE1-668B-0C5D-6165-A3705B3C67E5}"/>
              </a:ext>
            </a:extLst>
          </p:cNvPr>
          <p:cNvCxnSpPr>
            <a:cxnSpLocks/>
          </p:cNvCxnSpPr>
          <p:nvPr/>
        </p:nvCxnSpPr>
        <p:spPr>
          <a:xfrm>
            <a:off x="4314456" y="6299200"/>
            <a:ext cx="4733024" cy="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箭头: V 形 14">
            <a:extLst>
              <a:ext uri="{FF2B5EF4-FFF2-40B4-BE49-F238E27FC236}">
                <a16:creationId xmlns:a16="http://schemas.microsoft.com/office/drawing/2014/main" id="{FADD3041-7510-4B30-B8FA-C12A4AA7F939}"/>
              </a:ext>
            </a:extLst>
          </p:cNvPr>
          <p:cNvSpPr/>
          <p:nvPr/>
        </p:nvSpPr>
        <p:spPr>
          <a:xfrm flipH="1">
            <a:off x="9041655" y="5602578"/>
            <a:ext cx="271797" cy="361043"/>
          </a:xfrm>
          <a:prstGeom prst="chevron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>
              <a:solidFill>
                <a:schemeClr val="tx1"/>
              </a:solidFill>
            </a:endParaRPr>
          </a:p>
        </p:txBody>
      </p:sp>
      <p:sp>
        <p:nvSpPr>
          <p:cNvPr id="17" name="箭头: V 形 16">
            <a:extLst>
              <a:ext uri="{FF2B5EF4-FFF2-40B4-BE49-F238E27FC236}">
                <a16:creationId xmlns:a16="http://schemas.microsoft.com/office/drawing/2014/main" id="{E63F9CA8-E7D2-EAB3-6ADE-15DE5380BE5B}"/>
              </a:ext>
            </a:extLst>
          </p:cNvPr>
          <p:cNvSpPr/>
          <p:nvPr/>
        </p:nvSpPr>
        <p:spPr>
          <a:xfrm flipH="1">
            <a:off x="9327494" y="5602578"/>
            <a:ext cx="271797" cy="361043"/>
          </a:xfrm>
          <a:prstGeom prst="chevron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>
              <a:solidFill>
                <a:schemeClr val="tx1"/>
              </a:solidFill>
            </a:endParaRPr>
          </a:p>
        </p:txBody>
      </p:sp>
      <p:sp>
        <p:nvSpPr>
          <p:cNvPr id="18" name="箭头: V 形 17">
            <a:extLst>
              <a:ext uri="{FF2B5EF4-FFF2-40B4-BE49-F238E27FC236}">
                <a16:creationId xmlns:a16="http://schemas.microsoft.com/office/drawing/2014/main" id="{A7E4F8A3-4E48-B986-FCE9-5AC3B2E97B27}"/>
              </a:ext>
            </a:extLst>
          </p:cNvPr>
          <p:cNvSpPr/>
          <p:nvPr/>
        </p:nvSpPr>
        <p:spPr>
          <a:xfrm flipH="1">
            <a:off x="9899172" y="5602578"/>
            <a:ext cx="271797" cy="361043"/>
          </a:xfrm>
          <a:prstGeom prst="chevron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>
              <a:solidFill>
                <a:schemeClr val="tx1"/>
              </a:solidFill>
            </a:endParaRPr>
          </a:p>
        </p:txBody>
      </p:sp>
      <p:sp>
        <p:nvSpPr>
          <p:cNvPr id="19" name="箭头: V 形 18">
            <a:extLst>
              <a:ext uri="{FF2B5EF4-FFF2-40B4-BE49-F238E27FC236}">
                <a16:creationId xmlns:a16="http://schemas.microsoft.com/office/drawing/2014/main" id="{CD083F5A-EE4A-9DB9-3E84-152C6AC54144}"/>
              </a:ext>
            </a:extLst>
          </p:cNvPr>
          <p:cNvSpPr/>
          <p:nvPr/>
        </p:nvSpPr>
        <p:spPr>
          <a:xfrm flipH="1">
            <a:off x="10470850" y="5602578"/>
            <a:ext cx="271797" cy="361043"/>
          </a:xfrm>
          <a:prstGeom prst="chevron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>
              <a:solidFill>
                <a:schemeClr val="tx1"/>
              </a:solidFill>
            </a:endParaRPr>
          </a:p>
        </p:txBody>
      </p:sp>
      <p:sp>
        <p:nvSpPr>
          <p:cNvPr id="20" name="箭头: V 形 19">
            <a:extLst>
              <a:ext uri="{FF2B5EF4-FFF2-40B4-BE49-F238E27FC236}">
                <a16:creationId xmlns:a16="http://schemas.microsoft.com/office/drawing/2014/main" id="{0ACCDC3A-2D61-AAF5-155E-656AE8847DB0}"/>
              </a:ext>
            </a:extLst>
          </p:cNvPr>
          <p:cNvSpPr/>
          <p:nvPr/>
        </p:nvSpPr>
        <p:spPr>
          <a:xfrm flipH="1">
            <a:off x="11042528" y="5602578"/>
            <a:ext cx="271797" cy="361043"/>
          </a:xfrm>
          <a:prstGeom prst="chevron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>
              <a:solidFill>
                <a:schemeClr val="tx1"/>
              </a:solidFill>
            </a:endParaRPr>
          </a:p>
        </p:txBody>
      </p:sp>
      <p:sp>
        <p:nvSpPr>
          <p:cNvPr id="21" name="箭头: V 形 20">
            <a:extLst>
              <a:ext uri="{FF2B5EF4-FFF2-40B4-BE49-F238E27FC236}">
                <a16:creationId xmlns:a16="http://schemas.microsoft.com/office/drawing/2014/main" id="{9DD7A782-921E-816D-36D8-306BD533492F}"/>
              </a:ext>
            </a:extLst>
          </p:cNvPr>
          <p:cNvSpPr/>
          <p:nvPr/>
        </p:nvSpPr>
        <p:spPr>
          <a:xfrm flipH="1">
            <a:off x="11328365" y="5602578"/>
            <a:ext cx="271797" cy="361043"/>
          </a:xfrm>
          <a:prstGeom prst="chevron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>
              <a:solidFill>
                <a:schemeClr val="tx1"/>
              </a:solidFill>
            </a:endParaRPr>
          </a:p>
        </p:txBody>
      </p:sp>
      <p:sp>
        <p:nvSpPr>
          <p:cNvPr id="22" name="箭头: V 形 21">
            <a:extLst>
              <a:ext uri="{FF2B5EF4-FFF2-40B4-BE49-F238E27FC236}">
                <a16:creationId xmlns:a16="http://schemas.microsoft.com/office/drawing/2014/main" id="{308AD807-95F9-CF40-38D2-AE1819C26CDC}"/>
              </a:ext>
            </a:extLst>
          </p:cNvPr>
          <p:cNvSpPr/>
          <p:nvPr/>
        </p:nvSpPr>
        <p:spPr>
          <a:xfrm flipH="1">
            <a:off x="10756689" y="5602578"/>
            <a:ext cx="271797" cy="361043"/>
          </a:xfrm>
          <a:prstGeom prst="chevron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>
              <a:solidFill>
                <a:schemeClr val="tx1"/>
              </a:solidFill>
            </a:endParaRPr>
          </a:p>
        </p:txBody>
      </p:sp>
      <p:sp>
        <p:nvSpPr>
          <p:cNvPr id="23" name="箭头: V 形 22">
            <a:extLst>
              <a:ext uri="{FF2B5EF4-FFF2-40B4-BE49-F238E27FC236}">
                <a16:creationId xmlns:a16="http://schemas.microsoft.com/office/drawing/2014/main" id="{E7048DDC-4682-9BDB-3BC4-C590790A6D93}"/>
              </a:ext>
            </a:extLst>
          </p:cNvPr>
          <p:cNvSpPr/>
          <p:nvPr/>
        </p:nvSpPr>
        <p:spPr>
          <a:xfrm flipH="1">
            <a:off x="10185011" y="5602578"/>
            <a:ext cx="271797" cy="361043"/>
          </a:xfrm>
          <a:prstGeom prst="chevron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>
              <a:solidFill>
                <a:schemeClr val="tx1"/>
              </a:solidFill>
            </a:endParaRPr>
          </a:p>
        </p:txBody>
      </p:sp>
      <p:sp>
        <p:nvSpPr>
          <p:cNvPr id="24" name="箭头: V 形 23">
            <a:extLst>
              <a:ext uri="{FF2B5EF4-FFF2-40B4-BE49-F238E27FC236}">
                <a16:creationId xmlns:a16="http://schemas.microsoft.com/office/drawing/2014/main" id="{070D00A3-936C-F0EA-32FE-466DDAD64B39}"/>
              </a:ext>
            </a:extLst>
          </p:cNvPr>
          <p:cNvSpPr/>
          <p:nvPr/>
        </p:nvSpPr>
        <p:spPr>
          <a:xfrm flipH="1">
            <a:off x="9613333" y="5602578"/>
            <a:ext cx="271797" cy="361043"/>
          </a:xfrm>
          <a:prstGeom prst="chevron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2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5951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箭头: V 形 1">
            <a:extLst>
              <a:ext uri="{FF2B5EF4-FFF2-40B4-BE49-F238E27FC236}">
                <a16:creationId xmlns:a16="http://schemas.microsoft.com/office/drawing/2014/main" id="{521AE64F-E992-A569-EA40-0B350539032B}"/>
              </a:ext>
            </a:extLst>
          </p:cNvPr>
          <p:cNvSpPr/>
          <p:nvPr/>
        </p:nvSpPr>
        <p:spPr>
          <a:xfrm>
            <a:off x="698185" y="364533"/>
            <a:ext cx="369570" cy="376316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等腰三角形 2">
            <a:extLst>
              <a:ext uri="{FF2B5EF4-FFF2-40B4-BE49-F238E27FC236}">
                <a16:creationId xmlns:a16="http://schemas.microsoft.com/office/drawing/2014/main" id="{3673FD44-F7FD-0247-9EAC-2F3E23D767B4}"/>
              </a:ext>
            </a:extLst>
          </p:cNvPr>
          <p:cNvSpPr/>
          <p:nvPr/>
        </p:nvSpPr>
        <p:spPr>
          <a:xfrm rot="5400000">
            <a:off x="688120" y="515031"/>
            <a:ext cx="99278" cy="7532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B7978F-B08D-95AF-75A1-DC19FFCF6611}"/>
              </a:ext>
            </a:extLst>
          </p:cNvPr>
          <p:cNvSpPr txBox="1"/>
          <p:nvPr/>
        </p:nvSpPr>
        <p:spPr>
          <a:xfrm>
            <a:off x="1136113" y="368355"/>
            <a:ext cx="3254096" cy="430887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63500" dist="127000" dir="5400000" algn="t" rotWithShape="0">
                    <a:srgbClr val="7B0B18">
                      <a:alpha val="20000"/>
                    </a:srgbClr>
                  </a:outerShdw>
                </a:effectLst>
                <a:latin typeface="+mj-ea"/>
                <a:ea typeface="+mj-ea"/>
                <a:cs typeface="OPPOSans M" panose="00020600040101010101" pitchFamily="18" charset="-122"/>
              </a:defRPr>
            </a:lvl1pPr>
          </a:lstStyle>
          <a:p>
            <a:r>
              <a:rPr lang="zh-CN" altLang="en-US" sz="2800" dirty="0">
                <a:solidFill>
                  <a:schemeClr val="accent1"/>
                </a:solidFill>
                <a:effectLst/>
                <a:cs typeface="OPPOSans R" panose="00020600040101010101" pitchFamily="18" charset="-122"/>
              </a:rPr>
              <a:t>二、输入一个大标题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4D72BBA-BBDC-32FB-A0BD-04683A75C4F0}"/>
              </a:ext>
            </a:extLst>
          </p:cNvPr>
          <p:cNvCxnSpPr>
            <a:cxnSpLocks/>
          </p:cNvCxnSpPr>
          <p:nvPr/>
        </p:nvCxnSpPr>
        <p:spPr>
          <a:xfrm>
            <a:off x="693165" y="792296"/>
            <a:ext cx="3619755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BF3019C5-1F4E-826E-01A1-4A4E0F5AAF57}"/>
              </a:ext>
            </a:extLst>
          </p:cNvPr>
          <p:cNvSpPr/>
          <p:nvPr/>
        </p:nvSpPr>
        <p:spPr>
          <a:xfrm>
            <a:off x="7322758" y="0"/>
            <a:ext cx="4905828" cy="6858000"/>
          </a:xfrm>
          <a:prstGeom prst="rect">
            <a:avLst/>
          </a:prstGeom>
          <a:gradFill flip="none" rotWithShape="1">
            <a:gsLst>
              <a:gs pos="1600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342900" dist="228600" dir="5400000" sx="96000" sy="96000" algn="t" rotWithShape="0">
              <a:schemeClr val="accent1"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pic>
        <p:nvPicPr>
          <p:cNvPr id="59" name="图片 58" descr="飞机在飞行&#10;&#10;描述已自动生成">
            <a:extLst>
              <a:ext uri="{FF2B5EF4-FFF2-40B4-BE49-F238E27FC236}">
                <a16:creationId xmlns:a16="http://schemas.microsoft.com/office/drawing/2014/main" id="{4608A9E2-C200-A869-D965-3C614F56613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22758" y="0"/>
            <a:ext cx="4905828" cy="6858000"/>
          </a:xfrm>
          <a:custGeom>
            <a:avLst/>
            <a:gdLst>
              <a:gd name="connsiteX0" fmla="*/ 0 w 4905828"/>
              <a:gd name="connsiteY0" fmla="*/ 0 h 6858000"/>
              <a:gd name="connsiteX1" fmla="*/ 4905828 w 4905828"/>
              <a:gd name="connsiteY1" fmla="*/ 0 h 6858000"/>
              <a:gd name="connsiteX2" fmla="*/ 4905828 w 4905828"/>
              <a:gd name="connsiteY2" fmla="*/ 6858000 h 6858000"/>
              <a:gd name="connsiteX3" fmla="*/ 0 w 490582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5828" h="6858000">
                <a:moveTo>
                  <a:pt x="0" y="0"/>
                </a:moveTo>
                <a:lnTo>
                  <a:pt x="4905828" y="0"/>
                </a:lnTo>
                <a:lnTo>
                  <a:pt x="490582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16BEE606-37BD-CCD8-4A17-9D2C421A3A55}"/>
              </a:ext>
            </a:extLst>
          </p:cNvPr>
          <p:cNvGrpSpPr/>
          <p:nvPr/>
        </p:nvGrpSpPr>
        <p:grpSpPr>
          <a:xfrm>
            <a:off x="641965" y="1030679"/>
            <a:ext cx="7066940" cy="5243526"/>
            <a:chOff x="641965" y="1030679"/>
            <a:chExt cx="7066940" cy="5243526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05E78338-298A-3318-34F3-3C740D88094E}"/>
                </a:ext>
              </a:extLst>
            </p:cNvPr>
            <p:cNvSpPr>
              <a:spLocks/>
            </p:cNvSpPr>
            <p:nvPr/>
          </p:nvSpPr>
          <p:spPr>
            <a:xfrm>
              <a:off x="641965" y="1080411"/>
              <a:ext cx="7066940" cy="5193794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41300" dist="165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F97C0648-1215-93CB-A96E-A8641117B46E}"/>
                </a:ext>
              </a:extLst>
            </p:cNvPr>
            <p:cNvSpPr/>
            <p:nvPr/>
          </p:nvSpPr>
          <p:spPr>
            <a:xfrm>
              <a:off x="3105225" y="1030679"/>
              <a:ext cx="2140420" cy="93316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5" name="图片 24" descr="男人拿着笔记本电脑的桌子前&#10;&#10;中度可信度描述已自动生成">
              <a:extLst>
                <a:ext uri="{FF2B5EF4-FFF2-40B4-BE49-F238E27FC236}">
                  <a16:creationId xmlns:a16="http://schemas.microsoft.com/office/drawing/2014/main" id="{27AA0CE9-C32B-96BE-13BB-E7F9F877176B}"/>
                </a:ext>
              </a:extLst>
            </p:cNvPr>
            <p:cNvPicPr>
              <a:picLocks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75301" y="1337384"/>
              <a:ext cx="1717841" cy="1264071"/>
            </a:xfrm>
            <a:prstGeom prst="rect">
              <a:avLst/>
            </a:prstGeom>
            <a:ln>
              <a:gradFill flip="none" rotWithShape="1">
                <a:gsLst>
                  <a:gs pos="0">
                    <a:schemeClr val="accent2">
                      <a:lumMod val="0"/>
                      <a:lumOff val="100000"/>
                    </a:schemeClr>
                  </a:gs>
                  <a:gs pos="35000">
                    <a:schemeClr val="accent2">
                      <a:lumMod val="0"/>
                      <a:lumOff val="100000"/>
                    </a:schemeClr>
                  </a:gs>
                  <a:gs pos="100000">
                    <a:schemeClr val="accent2">
                      <a:lumMod val="100000"/>
                    </a:schemeClr>
                  </a:gs>
                </a:gsLst>
                <a:path path="rect">
                  <a:fillToRect l="50000" t="50000" r="50000" b="50000"/>
                </a:path>
                <a:tileRect/>
              </a:gradFill>
            </a:ln>
          </p:spPr>
        </p:pic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FBDB33A-6B61-3F50-7C4F-31A0EB618000}"/>
                </a:ext>
              </a:extLst>
            </p:cNvPr>
            <p:cNvSpPr txBox="1"/>
            <p:nvPr/>
          </p:nvSpPr>
          <p:spPr>
            <a:xfrm>
              <a:off x="2919911" y="1265540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400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94000"/>
                          <a:lumOff val="6000"/>
                        </a:schemeClr>
                      </a:gs>
                    </a:gsLst>
                    <a:lin ang="5400000" scaled="0"/>
                    <a:tileRect/>
                  </a:gradFill>
                  <a:latin typeface="+mj-ea"/>
                  <a:ea typeface="+mj-ea"/>
                  <a:cs typeface="+mj-cs"/>
                  <a:sym typeface="微软雅黑" panose="020B0503020204020204" pitchFamily="34" charset="-122"/>
                </a:rPr>
                <a:t>输入一个小标题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E1FB44B-6472-5967-889E-C097733F2901}"/>
                </a:ext>
              </a:extLst>
            </p:cNvPr>
            <p:cNvSpPr txBox="1"/>
            <p:nvPr/>
          </p:nvSpPr>
          <p:spPr>
            <a:xfrm>
              <a:off x="2920546" y="1746281"/>
              <a:ext cx="42883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sym typeface="微软雅黑" panose="020B0503020204020204" pitchFamily="34" charset="-122"/>
                </a:rPr>
                <a:t>单击此处输入你的正文，文字是您思想的提炼</a:t>
              </a: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1449E36F-6D9D-24EA-C58C-5FFB9F427A70}"/>
                </a:ext>
              </a:extLst>
            </p:cNvPr>
            <p:cNvGrpSpPr/>
            <p:nvPr/>
          </p:nvGrpSpPr>
          <p:grpSpPr>
            <a:xfrm>
              <a:off x="3033770" y="1700910"/>
              <a:ext cx="4241800" cy="0"/>
              <a:chOff x="854075" y="2291787"/>
              <a:chExt cx="4241800" cy="0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D3D3C98E-DD54-47FD-9875-4D47EC996B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4518" y="2291787"/>
                <a:ext cx="4221357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D6C38A05-416B-5597-8F45-02857C8A8B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4075" y="2291787"/>
                <a:ext cx="1279362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092C606-697E-435F-D1C4-2CB815E233E6}"/>
                </a:ext>
              </a:extLst>
            </p:cNvPr>
            <p:cNvSpPr txBox="1"/>
            <p:nvPr/>
          </p:nvSpPr>
          <p:spPr>
            <a:xfrm>
              <a:off x="2920546" y="2080723"/>
              <a:ext cx="42883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sym typeface="微软雅黑" panose="020B0503020204020204" pitchFamily="34" charset="-122"/>
                </a:rPr>
                <a:t>单击此处输入你的正文，文字是您思想的提炼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D248DB8-2363-3C75-ADA4-67AF23BFBAA7}"/>
                </a:ext>
              </a:extLst>
            </p:cNvPr>
            <p:cNvSpPr txBox="1"/>
            <p:nvPr/>
          </p:nvSpPr>
          <p:spPr>
            <a:xfrm>
              <a:off x="2920546" y="2415165"/>
              <a:ext cx="42883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sym typeface="微软雅黑" panose="020B0503020204020204" pitchFamily="34" charset="-122"/>
                </a:rPr>
                <a:t>单击此处输入你的正文，文字是您思想的提炼</a:t>
              </a:r>
            </a:p>
          </p:txBody>
        </p: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6802E17A-0A4B-1359-E448-3C60C981B486}"/>
                </a:ext>
              </a:extLst>
            </p:cNvPr>
            <p:cNvPicPr>
              <a:picLocks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75301" y="3005063"/>
              <a:ext cx="1717841" cy="1264071"/>
            </a:xfrm>
            <a:prstGeom prst="rect">
              <a:avLst/>
            </a:prstGeom>
            <a:ln>
              <a:gradFill flip="none" rotWithShape="1">
                <a:gsLst>
                  <a:gs pos="0">
                    <a:schemeClr val="accent2">
                      <a:lumMod val="0"/>
                      <a:lumOff val="100000"/>
                    </a:schemeClr>
                  </a:gs>
                  <a:gs pos="35000">
                    <a:schemeClr val="accent2">
                      <a:lumMod val="0"/>
                      <a:lumOff val="100000"/>
                    </a:schemeClr>
                  </a:gs>
                  <a:gs pos="100000">
                    <a:schemeClr val="accent2">
                      <a:lumMod val="100000"/>
                    </a:schemeClr>
                  </a:gs>
                </a:gsLst>
                <a:path path="rect">
                  <a:fillToRect l="50000" t="50000" r="50000" b="50000"/>
                </a:path>
                <a:tileRect/>
              </a:gradFill>
            </a:ln>
          </p:spPr>
        </p:pic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9999FA3-7716-8D8B-697C-26B486DFD413}"/>
                </a:ext>
              </a:extLst>
            </p:cNvPr>
            <p:cNvSpPr txBox="1"/>
            <p:nvPr/>
          </p:nvSpPr>
          <p:spPr>
            <a:xfrm>
              <a:off x="2919911" y="2933219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400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94000"/>
                          <a:lumOff val="6000"/>
                        </a:schemeClr>
                      </a:gs>
                    </a:gsLst>
                    <a:lin ang="5400000" scaled="0"/>
                    <a:tileRect/>
                  </a:gradFill>
                  <a:latin typeface="+mj-ea"/>
                  <a:ea typeface="+mj-ea"/>
                  <a:cs typeface="+mj-cs"/>
                  <a:sym typeface="微软雅黑" panose="020B0503020204020204" pitchFamily="34" charset="-122"/>
                </a:rPr>
                <a:t>输入一个小标题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35D4E14-B95C-2F49-7311-6C87E1926F38}"/>
                </a:ext>
              </a:extLst>
            </p:cNvPr>
            <p:cNvSpPr txBox="1"/>
            <p:nvPr/>
          </p:nvSpPr>
          <p:spPr>
            <a:xfrm>
              <a:off x="2920546" y="3413960"/>
              <a:ext cx="42883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sym typeface="微软雅黑" panose="020B0503020204020204" pitchFamily="34" charset="-122"/>
                </a:rPr>
                <a:t>单击此处输入你的正文，文字是您思想的提炼</a:t>
              </a: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7C61A14E-8015-0993-1042-5DD6F5B3A61F}"/>
                </a:ext>
              </a:extLst>
            </p:cNvPr>
            <p:cNvGrpSpPr/>
            <p:nvPr/>
          </p:nvGrpSpPr>
          <p:grpSpPr>
            <a:xfrm>
              <a:off x="3033770" y="3368589"/>
              <a:ext cx="4241800" cy="0"/>
              <a:chOff x="854075" y="2291787"/>
              <a:chExt cx="4241800" cy="0"/>
            </a:xfrm>
          </p:grpSpPr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64DA8EDA-7449-B5C3-EE36-9DFEB3BEBD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4518" y="2291787"/>
                <a:ext cx="4221357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AED1B0A9-193A-CD04-0363-F4F43609D1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4075" y="2291787"/>
                <a:ext cx="1279362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7DEC23D-E3AC-570B-638A-979520ECF3CC}"/>
                </a:ext>
              </a:extLst>
            </p:cNvPr>
            <p:cNvSpPr txBox="1"/>
            <p:nvPr/>
          </p:nvSpPr>
          <p:spPr>
            <a:xfrm>
              <a:off x="2920546" y="3748402"/>
              <a:ext cx="42883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sym typeface="微软雅黑" panose="020B0503020204020204" pitchFamily="34" charset="-122"/>
                </a:rPr>
                <a:t>单击此处输入你的正文，文字是您思想的提炼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6C82841-B101-8486-2F39-9EAA3AC11BAB}"/>
                </a:ext>
              </a:extLst>
            </p:cNvPr>
            <p:cNvSpPr txBox="1"/>
            <p:nvPr/>
          </p:nvSpPr>
          <p:spPr>
            <a:xfrm>
              <a:off x="2920546" y="4082844"/>
              <a:ext cx="42883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sym typeface="微软雅黑" panose="020B0503020204020204" pitchFamily="34" charset="-122"/>
                </a:rPr>
                <a:t>单击此处输入你的正文，文字是您思想的提炼</a:t>
              </a:r>
            </a:p>
          </p:txBody>
        </p:sp>
        <p:pic>
          <p:nvPicPr>
            <p:cNvPr id="27" name="图片 26" descr="高楼大厦的城市&#10;&#10;描述已自动生成">
              <a:extLst>
                <a:ext uri="{FF2B5EF4-FFF2-40B4-BE49-F238E27FC236}">
                  <a16:creationId xmlns:a16="http://schemas.microsoft.com/office/drawing/2014/main" id="{B42306D9-93E7-C6A1-973A-916BF6DB7C47}"/>
                </a:ext>
              </a:extLst>
            </p:cNvPr>
            <p:cNvPicPr>
              <a:picLocks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75301" y="4672742"/>
              <a:ext cx="1717841" cy="1264071"/>
            </a:xfrm>
            <a:prstGeom prst="rect">
              <a:avLst/>
            </a:prstGeom>
            <a:ln>
              <a:gradFill flip="none" rotWithShape="1">
                <a:gsLst>
                  <a:gs pos="0">
                    <a:schemeClr val="accent2">
                      <a:lumMod val="0"/>
                      <a:lumOff val="100000"/>
                    </a:schemeClr>
                  </a:gs>
                  <a:gs pos="35000">
                    <a:schemeClr val="accent2">
                      <a:lumMod val="0"/>
                      <a:lumOff val="100000"/>
                    </a:schemeClr>
                  </a:gs>
                  <a:gs pos="100000">
                    <a:schemeClr val="accent2">
                      <a:lumMod val="100000"/>
                    </a:schemeClr>
                  </a:gs>
                </a:gsLst>
                <a:path path="rect">
                  <a:fillToRect l="50000" t="50000" r="50000" b="50000"/>
                </a:path>
                <a:tileRect/>
              </a:gradFill>
            </a:ln>
          </p:spPr>
        </p:pic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3B6F687-62C4-CCDE-5A82-673D3EE182BE}"/>
                </a:ext>
              </a:extLst>
            </p:cNvPr>
            <p:cNvSpPr txBox="1"/>
            <p:nvPr/>
          </p:nvSpPr>
          <p:spPr>
            <a:xfrm>
              <a:off x="2919911" y="4600898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400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94000"/>
                          <a:lumOff val="6000"/>
                        </a:schemeClr>
                      </a:gs>
                    </a:gsLst>
                    <a:lin ang="5400000" scaled="0"/>
                    <a:tileRect/>
                  </a:gradFill>
                  <a:latin typeface="+mj-ea"/>
                  <a:ea typeface="+mj-ea"/>
                  <a:cs typeface="+mj-cs"/>
                  <a:sym typeface="微软雅黑" panose="020B0503020204020204" pitchFamily="34" charset="-122"/>
                </a:rPr>
                <a:t>输入一个小标题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2A59E8B-7F54-503F-0556-CC896B7F3F98}"/>
                </a:ext>
              </a:extLst>
            </p:cNvPr>
            <p:cNvSpPr txBox="1"/>
            <p:nvPr/>
          </p:nvSpPr>
          <p:spPr>
            <a:xfrm>
              <a:off x="2920546" y="5081639"/>
              <a:ext cx="42883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sym typeface="微软雅黑" panose="020B0503020204020204" pitchFamily="34" charset="-122"/>
                </a:rPr>
                <a:t>单击此处输入你的正文，文字是您思想的提炼</a:t>
              </a: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EAA7C4E9-758C-AA98-D57C-29628FA0545C}"/>
                </a:ext>
              </a:extLst>
            </p:cNvPr>
            <p:cNvGrpSpPr/>
            <p:nvPr/>
          </p:nvGrpSpPr>
          <p:grpSpPr>
            <a:xfrm>
              <a:off x="3033770" y="5036268"/>
              <a:ext cx="4241800" cy="0"/>
              <a:chOff x="854075" y="2291787"/>
              <a:chExt cx="4241800" cy="0"/>
            </a:xfrm>
          </p:grpSpPr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D3075F05-1D86-5959-9EFF-47D0A97A8C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4518" y="2291787"/>
                <a:ext cx="4221357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F95E4696-752B-BBC9-2F17-50830A2209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4075" y="2291787"/>
                <a:ext cx="1279362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59980139-CFB0-5D28-0450-2B587E628AEC}"/>
                </a:ext>
              </a:extLst>
            </p:cNvPr>
            <p:cNvSpPr txBox="1"/>
            <p:nvPr/>
          </p:nvSpPr>
          <p:spPr>
            <a:xfrm>
              <a:off x="2920546" y="5416081"/>
              <a:ext cx="42883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sym typeface="微软雅黑" panose="020B0503020204020204" pitchFamily="34" charset="-122"/>
                </a:rPr>
                <a:t>单击此处输入你的正文，文字是您思想的提炼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C11591E5-E136-2358-6B64-42CC0388EF9E}"/>
                </a:ext>
              </a:extLst>
            </p:cNvPr>
            <p:cNvSpPr txBox="1"/>
            <p:nvPr/>
          </p:nvSpPr>
          <p:spPr>
            <a:xfrm>
              <a:off x="2920546" y="5750523"/>
              <a:ext cx="42883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sym typeface="微软雅黑" panose="020B0503020204020204" pitchFamily="34" charset="-122"/>
                </a:rPr>
                <a:t>单击此处输入你的正文，文字是您思想的提炼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BD4B064B-2CC1-983C-EFA2-981B46CF3497}"/>
              </a:ext>
            </a:extLst>
          </p:cNvPr>
          <p:cNvGrpSpPr/>
          <p:nvPr/>
        </p:nvGrpSpPr>
        <p:grpSpPr>
          <a:xfrm>
            <a:off x="8116461" y="1034707"/>
            <a:ext cx="2378805" cy="2933802"/>
            <a:chOff x="8116461" y="1034707"/>
            <a:chExt cx="2378805" cy="2933802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A37789D-580B-5C94-22A1-86758364BEA0}"/>
                </a:ext>
              </a:extLst>
            </p:cNvPr>
            <p:cNvSpPr txBox="1"/>
            <p:nvPr/>
          </p:nvSpPr>
          <p:spPr>
            <a:xfrm>
              <a:off x="8116461" y="1034707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+mj-cs"/>
                  <a:sym typeface="微软雅黑" panose="020B0503020204020204" pitchFamily="34" charset="-122"/>
                </a:rPr>
                <a:t>输入一个小标题</a:t>
              </a:r>
            </a:p>
          </p:txBody>
        </p: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1D139C04-8A03-26F6-6593-D2DC2F421AFF}"/>
                </a:ext>
              </a:extLst>
            </p:cNvPr>
            <p:cNvCxnSpPr>
              <a:cxnSpLocks/>
            </p:cNvCxnSpPr>
            <p:nvPr/>
          </p:nvCxnSpPr>
          <p:spPr>
            <a:xfrm>
              <a:off x="8215169" y="1650263"/>
              <a:ext cx="601582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F94CDA86-791A-DCD3-48A0-88A52AE8F104}"/>
                </a:ext>
              </a:extLst>
            </p:cNvPr>
            <p:cNvSpPr/>
            <p:nvPr/>
          </p:nvSpPr>
          <p:spPr>
            <a:xfrm>
              <a:off x="8156164" y="1881207"/>
              <a:ext cx="2339102" cy="399031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输入关键词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0EB6C2FF-24C5-5913-9893-8A4F0408071E}"/>
                </a:ext>
              </a:extLst>
            </p:cNvPr>
            <p:cNvSpPr/>
            <p:nvPr/>
          </p:nvSpPr>
          <p:spPr>
            <a:xfrm>
              <a:off x="8156164" y="2443964"/>
              <a:ext cx="2339102" cy="399031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输入关键词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980F7821-37B1-A10F-CAA7-D944C83BC68D}"/>
                </a:ext>
              </a:extLst>
            </p:cNvPr>
            <p:cNvSpPr/>
            <p:nvPr/>
          </p:nvSpPr>
          <p:spPr>
            <a:xfrm>
              <a:off x="8156164" y="3006721"/>
              <a:ext cx="2339102" cy="399031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输入关键词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id="{43845431-806D-AF37-4188-5CC7425A70E8}"/>
                </a:ext>
              </a:extLst>
            </p:cNvPr>
            <p:cNvSpPr/>
            <p:nvPr/>
          </p:nvSpPr>
          <p:spPr>
            <a:xfrm>
              <a:off x="8156164" y="3569478"/>
              <a:ext cx="2339102" cy="399031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  <a:alpha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输入关键词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66" name="Picture 22">
            <a:extLst>
              <a:ext uri="{FF2B5EF4-FFF2-40B4-BE49-F238E27FC236}">
                <a16:creationId xmlns:a16="http://schemas.microsoft.com/office/drawing/2014/main" id="{0CB230BE-6773-9BF2-B91C-E99DD92E7D62}"/>
              </a:ext>
            </a:extLst>
          </p:cNvPr>
          <p:cNvPicPr>
            <a:picLocks/>
          </p:cNvPicPr>
          <p:nvPr/>
        </p:nvPicPr>
        <p:blipFill>
          <a:blip r:embed="rId7" cstate="screen">
            <a:alphaModFix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83426">
            <a:off x="5622893" y="2480930"/>
            <a:ext cx="8727914" cy="5095745"/>
          </a:xfrm>
          <a:prstGeom prst="rect">
            <a:avLst/>
          </a:prstGeom>
          <a:effectLst>
            <a:outerShdw blurRad="482600" dist="101600" dir="2700000" algn="tl" rotWithShape="0">
              <a:schemeClr val="accent1">
                <a:alpha val="86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394686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箭头: V 形 3">
            <a:extLst>
              <a:ext uri="{FF2B5EF4-FFF2-40B4-BE49-F238E27FC236}">
                <a16:creationId xmlns:a16="http://schemas.microsoft.com/office/drawing/2014/main" id="{9538E0FC-B1D1-74F8-DB5A-DE678BF501AA}"/>
              </a:ext>
            </a:extLst>
          </p:cNvPr>
          <p:cNvSpPr/>
          <p:nvPr/>
        </p:nvSpPr>
        <p:spPr>
          <a:xfrm>
            <a:off x="698185" y="364533"/>
            <a:ext cx="369570" cy="376316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84B06ABE-1F7E-E247-43B3-24F7FD957A92}"/>
              </a:ext>
            </a:extLst>
          </p:cNvPr>
          <p:cNvSpPr/>
          <p:nvPr/>
        </p:nvSpPr>
        <p:spPr>
          <a:xfrm rot="5400000">
            <a:off x="688120" y="515031"/>
            <a:ext cx="99278" cy="7532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E2FF6E9-7633-11C2-069C-6BE74936234C}"/>
              </a:ext>
            </a:extLst>
          </p:cNvPr>
          <p:cNvSpPr txBox="1"/>
          <p:nvPr/>
        </p:nvSpPr>
        <p:spPr>
          <a:xfrm>
            <a:off x="1136113" y="368355"/>
            <a:ext cx="3254096" cy="430887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effectLst>
                  <a:outerShdw blurRad="63500" dist="127000" dir="5400000" algn="t" rotWithShape="0">
                    <a:srgbClr val="7B0B18">
                      <a:alpha val="20000"/>
                    </a:srgbClr>
                  </a:outerShdw>
                </a:effectLst>
                <a:latin typeface="+mj-ea"/>
                <a:ea typeface="+mj-ea"/>
                <a:cs typeface="OPPOSans M" panose="00020600040101010101" pitchFamily="18" charset="-122"/>
              </a:defRPr>
            </a:lvl1pPr>
          </a:lstStyle>
          <a:p>
            <a:r>
              <a:rPr lang="zh-CN" altLang="en-US" sz="2800" dirty="0">
                <a:solidFill>
                  <a:schemeClr val="accent1"/>
                </a:solidFill>
                <a:effectLst/>
                <a:cs typeface="OPPOSans R" panose="00020600040101010101" pitchFamily="18" charset="-122"/>
              </a:rPr>
              <a:t>二、输入一个大标题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25CD4EC-D5C1-FD5E-3AB8-723D9EB8C0B1}"/>
              </a:ext>
            </a:extLst>
          </p:cNvPr>
          <p:cNvCxnSpPr>
            <a:cxnSpLocks/>
          </p:cNvCxnSpPr>
          <p:nvPr/>
        </p:nvCxnSpPr>
        <p:spPr>
          <a:xfrm>
            <a:off x="693165" y="792296"/>
            <a:ext cx="3619755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FBFAF20-97A0-D26D-A135-C0983EEA38DC}"/>
              </a:ext>
            </a:extLst>
          </p:cNvPr>
          <p:cNvSpPr/>
          <p:nvPr/>
        </p:nvSpPr>
        <p:spPr>
          <a:xfrm>
            <a:off x="-7492" y="1336440"/>
            <a:ext cx="12212192" cy="5257800"/>
          </a:xfrm>
          <a:custGeom>
            <a:avLst/>
            <a:gdLst>
              <a:gd name="connsiteX0" fmla="*/ 0 w 12192000"/>
              <a:gd name="connsiteY0" fmla="*/ 0 h 3746500"/>
              <a:gd name="connsiteX1" fmla="*/ 12192000 w 12192000"/>
              <a:gd name="connsiteY1" fmla="*/ 0 h 3746500"/>
              <a:gd name="connsiteX2" fmla="*/ 12192000 w 12192000"/>
              <a:gd name="connsiteY2" fmla="*/ 3746500 h 3746500"/>
              <a:gd name="connsiteX3" fmla="*/ 0 w 12192000"/>
              <a:gd name="connsiteY3" fmla="*/ 3746500 h 3746500"/>
              <a:gd name="connsiteX0" fmla="*/ 0 w 12192000"/>
              <a:gd name="connsiteY0" fmla="*/ 1828800 h 5575300"/>
              <a:gd name="connsiteX1" fmla="*/ 12192000 w 12192000"/>
              <a:gd name="connsiteY1" fmla="*/ 0 h 5575300"/>
              <a:gd name="connsiteX2" fmla="*/ 12192000 w 12192000"/>
              <a:gd name="connsiteY2" fmla="*/ 5575300 h 5575300"/>
              <a:gd name="connsiteX3" fmla="*/ 0 w 12192000"/>
              <a:gd name="connsiteY3" fmla="*/ 5575300 h 5575300"/>
              <a:gd name="connsiteX4" fmla="*/ 0 w 12192000"/>
              <a:gd name="connsiteY4" fmla="*/ 1828800 h 5575300"/>
              <a:gd name="connsiteX0" fmla="*/ 25400 w 12192000"/>
              <a:gd name="connsiteY0" fmla="*/ 4483100 h 5575300"/>
              <a:gd name="connsiteX1" fmla="*/ 12192000 w 12192000"/>
              <a:gd name="connsiteY1" fmla="*/ 0 h 5575300"/>
              <a:gd name="connsiteX2" fmla="*/ 12192000 w 12192000"/>
              <a:gd name="connsiteY2" fmla="*/ 5575300 h 5575300"/>
              <a:gd name="connsiteX3" fmla="*/ 0 w 12192000"/>
              <a:gd name="connsiteY3" fmla="*/ 5575300 h 5575300"/>
              <a:gd name="connsiteX4" fmla="*/ 25400 w 12192000"/>
              <a:gd name="connsiteY4" fmla="*/ 4483100 h 5575300"/>
              <a:gd name="connsiteX0" fmla="*/ 0 w 12212649"/>
              <a:gd name="connsiteY0" fmla="*/ 4469943 h 5575300"/>
              <a:gd name="connsiteX1" fmla="*/ 12212649 w 12212649"/>
              <a:gd name="connsiteY1" fmla="*/ 0 h 5575300"/>
              <a:gd name="connsiteX2" fmla="*/ 12212649 w 12212649"/>
              <a:gd name="connsiteY2" fmla="*/ 5575300 h 5575300"/>
              <a:gd name="connsiteX3" fmla="*/ 20649 w 12212649"/>
              <a:gd name="connsiteY3" fmla="*/ 5575300 h 5575300"/>
              <a:gd name="connsiteX4" fmla="*/ 0 w 12212649"/>
              <a:gd name="connsiteY4" fmla="*/ 4469943 h 5575300"/>
              <a:gd name="connsiteX0" fmla="*/ 0 w 12199492"/>
              <a:gd name="connsiteY0" fmla="*/ 4469943 h 5575300"/>
              <a:gd name="connsiteX1" fmla="*/ 12199492 w 12199492"/>
              <a:gd name="connsiteY1" fmla="*/ 0 h 5575300"/>
              <a:gd name="connsiteX2" fmla="*/ 12199492 w 12199492"/>
              <a:gd name="connsiteY2" fmla="*/ 5575300 h 5575300"/>
              <a:gd name="connsiteX3" fmla="*/ 7492 w 12199492"/>
              <a:gd name="connsiteY3" fmla="*/ 5575300 h 5575300"/>
              <a:gd name="connsiteX4" fmla="*/ 0 w 12199492"/>
              <a:gd name="connsiteY4" fmla="*/ 4469943 h 5575300"/>
              <a:gd name="connsiteX0" fmla="*/ 0 w 12199492"/>
              <a:gd name="connsiteY0" fmla="*/ 4469943 h 5575300"/>
              <a:gd name="connsiteX1" fmla="*/ 12199492 w 12199492"/>
              <a:gd name="connsiteY1" fmla="*/ 0 h 5575300"/>
              <a:gd name="connsiteX2" fmla="*/ 12199492 w 12199492"/>
              <a:gd name="connsiteY2" fmla="*/ 5575300 h 5575300"/>
              <a:gd name="connsiteX3" fmla="*/ 7492 w 12199492"/>
              <a:gd name="connsiteY3" fmla="*/ 5575300 h 5575300"/>
              <a:gd name="connsiteX4" fmla="*/ 0 w 12199492"/>
              <a:gd name="connsiteY4" fmla="*/ 4469943 h 5575300"/>
              <a:gd name="connsiteX0" fmla="*/ 0 w 12199492"/>
              <a:gd name="connsiteY0" fmla="*/ 4469943 h 5575300"/>
              <a:gd name="connsiteX1" fmla="*/ 12199492 w 12199492"/>
              <a:gd name="connsiteY1" fmla="*/ 0 h 5575300"/>
              <a:gd name="connsiteX2" fmla="*/ 12199492 w 12199492"/>
              <a:gd name="connsiteY2" fmla="*/ 5575300 h 5575300"/>
              <a:gd name="connsiteX3" fmla="*/ 7492 w 12199492"/>
              <a:gd name="connsiteY3" fmla="*/ 5575300 h 5575300"/>
              <a:gd name="connsiteX4" fmla="*/ 0 w 12199492"/>
              <a:gd name="connsiteY4" fmla="*/ 4469943 h 5575300"/>
              <a:gd name="connsiteX0" fmla="*/ 0 w 12199492"/>
              <a:gd name="connsiteY0" fmla="*/ 4469943 h 5575300"/>
              <a:gd name="connsiteX1" fmla="*/ 12199492 w 12199492"/>
              <a:gd name="connsiteY1" fmla="*/ 0 h 5575300"/>
              <a:gd name="connsiteX2" fmla="*/ 12199492 w 12199492"/>
              <a:gd name="connsiteY2" fmla="*/ 5575300 h 5575300"/>
              <a:gd name="connsiteX3" fmla="*/ 7492 w 12199492"/>
              <a:gd name="connsiteY3" fmla="*/ 5575300 h 5575300"/>
              <a:gd name="connsiteX4" fmla="*/ 0 w 12199492"/>
              <a:gd name="connsiteY4" fmla="*/ 4469943 h 5575300"/>
              <a:gd name="connsiteX0" fmla="*/ 0 w 12212192"/>
              <a:gd name="connsiteY0" fmla="*/ 4152443 h 5257800"/>
              <a:gd name="connsiteX1" fmla="*/ 12212192 w 12212192"/>
              <a:gd name="connsiteY1" fmla="*/ 0 h 5257800"/>
              <a:gd name="connsiteX2" fmla="*/ 12199492 w 12212192"/>
              <a:gd name="connsiteY2" fmla="*/ 5257800 h 5257800"/>
              <a:gd name="connsiteX3" fmla="*/ 7492 w 12212192"/>
              <a:gd name="connsiteY3" fmla="*/ 5257800 h 5257800"/>
              <a:gd name="connsiteX4" fmla="*/ 0 w 12212192"/>
              <a:gd name="connsiteY4" fmla="*/ 4152443 h 525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12192" h="5257800">
                <a:moveTo>
                  <a:pt x="0" y="4152443"/>
                </a:moveTo>
                <a:cubicBezTo>
                  <a:pt x="6885897" y="4503962"/>
                  <a:pt x="11409595" y="2734581"/>
                  <a:pt x="12212192" y="0"/>
                </a:cubicBezTo>
                <a:cubicBezTo>
                  <a:pt x="12207959" y="1752600"/>
                  <a:pt x="12203725" y="3505200"/>
                  <a:pt x="12199492" y="5257800"/>
                </a:cubicBezTo>
                <a:lnTo>
                  <a:pt x="7492" y="5257800"/>
                </a:lnTo>
                <a:cubicBezTo>
                  <a:pt x="4995" y="4889348"/>
                  <a:pt x="2497" y="4520895"/>
                  <a:pt x="0" y="4152443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7551815C-F842-DA9D-8C7C-19A330F7FC5D}"/>
              </a:ext>
            </a:extLst>
          </p:cNvPr>
          <p:cNvSpPr/>
          <p:nvPr/>
        </p:nvSpPr>
        <p:spPr>
          <a:xfrm>
            <a:off x="-7492" y="1282700"/>
            <a:ext cx="12199492" cy="5575300"/>
          </a:xfrm>
          <a:custGeom>
            <a:avLst/>
            <a:gdLst>
              <a:gd name="connsiteX0" fmla="*/ 0 w 12192000"/>
              <a:gd name="connsiteY0" fmla="*/ 0 h 3746500"/>
              <a:gd name="connsiteX1" fmla="*/ 12192000 w 12192000"/>
              <a:gd name="connsiteY1" fmla="*/ 0 h 3746500"/>
              <a:gd name="connsiteX2" fmla="*/ 12192000 w 12192000"/>
              <a:gd name="connsiteY2" fmla="*/ 3746500 h 3746500"/>
              <a:gd name="connsiteX3" fmla="*/ 0 w 12192000"/>
              <a:gd name="connsiteY3" fmla="*/ 3746500 h 3746500"/>
              <a:gd name="connsiteX0" fmla="*/ 0 w 12192000"/>
              <a:gd name="connsiteY0" fmla="*/ 1828800 h 5575300"/>
              <a:gd name="connsiteX1" fmla="*/ 12192000 w 12192000"/>
              <a:gd name="connsiteY1" fmla="*/ 0 h 5575300"/>
              <a:gd name="connsiteX2" fmla="*/ 12192000 w 12192000"/>
              <a:gd name="connsiteY2" fmla="*/ 5575300 h 5575300"/>
              <a:gd name="connsiteX3" fmla="*/ 0 w 12192000"/>
              <a:gd name="connsiteY3" fmla="*/ 5575300 h 5575300"/>
              <a:gd name="connsiteX4" fmla="*/ 0 w 12192000"/>
              <a:gd name="connsiteY4" fmla="*/ 1828800 h 5575300"/>
              <a:gd name="connsiteX0" fmla="*/ 25400 w 12192000"/>
              <a:gd name="connsiteY0" fmla="*/ 4483100 h 5575300"/>
              <a:gd name="connsiteX1" fmla="*/ 12192000 w 12192000"/>
              <a:gd name="connsiteY1" fmla="*/ 0 h 5575300"/>
              <a:gd name="connsiteX2" fmla="*/ 12192000 w 12192000"/>
              <a:gd name="connsiteY2" fmla="*/ 5575300 h 5575300"/>
              <a:gd name="connsiteX3" fmla="*/ 0 w 12192000"/>
              <a:gd name="connsiteY3" fmla="*/ 5575300 h 5575300"/>
              <a:gd name="connsiteX4" fmla="*/ 25400 w 12192000"/>
              <a:gd name="connsiteY4" fmla="*/ 4483100 h 5575300"/>
              <a:gd name="connsiteX0" fmla="*/ 0 w 12212649"/>
              <a:gd name="connsiteY0" fmla="*/ 4469943 h 5575300"/>
              <a:gd name="connsiteX1" fmla="*/ 12212649 w 12212649"/>
              <a:gd name="connsiteY1" fmla="*/ 0 h 5575300"/>
              <a:gd name="connsiteX2" fmla="*/ 12212649 w 12212649"/>
              <a:gd name="connsiteY2" fmla="*/ 5575300 h 5575300"/>
              <a:gd name="connsiteX3" fmla="*/ 20649 w 12212649"/>
              <a:gd name="connsiteY3" fmla="*/ 5575300 h 5575300"/>
              <a:gd name="connsiteX4" fmla="*/ 0 w 12212649"/>
              <a:gd name="connsiteY4" fmla="*/ 4469943 h 5575300"/>
              <a:gd name="connsiteX0" fmla="*/ 0 w 12199492"/>
              <a:gd name="connsiteY0" fmla="*/ 4469943 h 5575300"/>
              <a:gd name="connsiteX1" fmla="*/ 12199492 w 12199492"/>
              <a:gd name="connsiteY1" fmla="*/ 0 h 5575300"/>
              <a:gd name="connsiteX2" fmla="*/ 12199492 w 12199492"/>
              <a:gd name="connsiteY2" fmla="*/ 5575300 h 5575300"/>
              <a:gd name="connsiteX3" fmla="*/ 7492 w 12199492"/>
              <a:gd name="connsiteY3" fmla="*/ 5575300 h 5575300"/>
              <a:gd name="connsiteX4" fmla="*/ 0 w 12199492"/>
              <a:gd name="connsiteY4" fmla="*/ 4469943 h 5575300"/>
              <a:gd name="connsiteX0" fmla="*/ 0 w 12199492"/>
              <a:gd name="connsiteY0" fmla="*/ 4469943 h 5575300"/>
              <a:gd name="connsiteX1" fmla="*/ 12199492 w 12199492"/>
              <a:gd name="connsiteY1" fmla="*/ 0 h 5575300"/>
              <a:gd name="connsiteX2" fmla="*/ 12199492 w 12199492"/>
              <a:gd name="connsiteY2" fmla="*/ 5575300 h 5575300"/>
              <a:gd name="connsiteX3" fmla="*/ 7492 w 12199492"/>
              <a:gd name="connsiteY3" fmla="*/ 5575300 h 5575300"/>
              <a:gd name="connsiteX4" fmla="*/ 0 w 12199492"/>
              <a:gd name="connsiteY4" fmla="*/ 4469943 h 5575300"/>
              <a:gd name="connsiteX0" fmla="*/ 0 w 12199492"/>
              <a:gd name="connsiteY0" fmla="*/ 4469943 h 5575300"/>
              <a:gd name="connsiteX1" fmla="*/ 12199492 w 12199492"/>
              <a:gd name="connsiteY1" fmla="*/ 0 h 5575300"/>
              <a:gd name="connsiteX2" fmla="*/ 12199492 w 12199492"/>
              <a:gd name="connsiteY2" fmla="*/ 5575300 h 5575300"/>
              <a:gd name="connsiteX3" fmla="*/ 7492 w 12199492"/>
              <a:gd name="connsiteY3" fmla="*/ 5575300 h 5575300"/>
              <a:gd name="connsiteX4" fmla="*/ 0 w 12199492"/>
              <a:gd name="connsiteY4" fmla="*/ 4469943 h 557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9492" h="5575300">
                <a:moveTo>
                  <a:pt x="0" y="4469943"/>
                </a:moveTo>
                <a:cubicBezTo>
                  <a:pt x="6885897" y="4821462"/>
                  <a:pt x="10825395" y="2620281"/>
                  <a:pt x="12199492" y="0"/>
                </a:cubicBezTo>
                <a:lnTo>
                  <a:pt x="12199492" y="5575300"/>
                </a:lnTo>
                <a:lnTo>
                  <a:pt x="7492" y="5575300"/>
                </a:lnTo>
                <a:cubicBezTo>
                  <a:pt x="4995" y="5206848"/>
                  <a:pt x="2497" y="4838395"/>
                  <a:pt x="0" y="4469943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1" name="图片 10" descr="男人拿着笔记本电脑的桌子前&#10;&#10;中度可信度描述已自动生成">
            <a:extLst>
              <a:ext uri="{FF2B5EF4-FFF2-40B4-BE49-F238E27FC236}">
                <a16:creationId xmlns:a16="http://schemas.microsoft.com/office/drawing/2014/main" id="{650D7082-8BF2-86D3-E884-0AC7711DEEFE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20995" y="1336440"/>
            <a:ext cx="5075680" cy="4851000"/>
          </a:xfrm>
          <a:prstGeom prst="rect">
            <a:avLst/>
          </a:prstGeom>
          <a:ln>
            <a:gradFill flip="none" rotWithShape="1">
              <a:gsLst>
                <a:gs pos="0">
                  <a:schemeClr val="accent2">
                    <a:lumMod val="0"/>
                    <a:lumOff val="100000"/>
                  </a:schemeClr>
                </a:gs>
                <a:gs pos="35000">
                  <a:schemeClr val="accent2">
                    <a:lumMod val="0"/>
                    <a:lumOff val="100000"/>
                  </a:schemeClr>
                </a:gs>
                <a:gs pos="100000">
                  <a:schemeClr val="accent2">
                    <a:lumMod val="100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</a:ln>
          <a:effectLst>
            <a:reflection blurRad="114300" stA="50000" endA="300" endPos="18000" dir="5400000" sy="-100000" algn="bl" rotWithShape="0"/>
          </a:effectLst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06C32628-D0BF-4DCD-7BC1-517E766B5FC9}"/>
              </a:ext>
            </a:extLst>
          </p:cNvPr>
          <p:cNvGrpSpPr/>
          <p:nvPr/>
        </p:nvGrpSpPr>
        <p:grpSpPr>
          <a:xfrm>
            <a:off x="685799" y="1334148"/>
            <a:ext cx="5041905" cy="1893584"/>
            <a:chOff x="685799" y="1334148"/>
            <a:chExt cx="5041905" cy="1893584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E6067D00-57C6-94D5-BE56-94123DBD0B53}"/>
                </a:ext>
              </a:extLst>
            </p:cNvPr>
            <p:cNvSpPr>
              <a:spLocks/>
            </p:cNvSpPr>
            <p:nvPr/>
          </p:nvSpPr>
          <p:spPr>
            <a:xfrm>
              <a:off x="685799" y="1360868"/>
              <a:ext cx="5041905" cy="1866864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41300" dist="165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5C863C75-F408-D01B-EECE-1ECE0202363F}"/>
                </a:ext>
              </a:extLst>
            </p:cNvPr>
            <p:cNvSpPr/>
            <p:nvPr/>
          </p:nvSpPr>
          <p:spPr>
            <a:xfrm>
              <a:off x="2655772" y="1334148"/>
              <a:ext cx="1101959" cy="4571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727615C-813D-868A-1C67-65FB13FE7FDD}"/>
                </a:ext>
              </a:extLst>
            </p:cNvPr>
            <p:cNvSpPr txBox="1"/>
            <p:nvPr/>
          </p:nvSpPr>
          <p:spPr>
            <a:xfrm>
              <a:off x="938711" y="1545996"/>
              <a:ext cx="2778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2400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94000"/>
                          <a:lumOff val="6000"/>
                        </a:schemeClr>
                      </a:gs>
                    </a:gsLst>
                    <a:lin ang="5400000" scaled="0"/>
                    <a:tileRect/>
                  </a:gradFill>
                  <a:latin typeface="+mj-ea"/>
                  <a:ea typeface="+mj-ea"/>
                  <a:cs typeface="+mj-cs"/>
                  <a:sym typeface="微软雅黑" panose="020B0503020204020204" pitchFamily="34" charset="-122"/>
                </a:rPr>
                <a:t>01.</a:t>
              </a:r>
              <a:r>
                <a:rPr lang="zh-CN" altLang="en-US" sz="2400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94000"/>
                          <a:lumOff val="6000"/>
                        </a:schemeClr>
                      </a:gs>
                    </a:gsLst>
                    <a:lin ang="5400000" scaled="0"/>
                    <a:tileRect/>
                  </a:gradFill>
                  <a:latin typeface="+mj-ea"/>
                  <a:ea typeface="+mj-ea"/>
                  <a:cs typeface="+mj-cs"/>
                  <a:sym typeface="微软雅黑" panose="020B0503020204020204" pitchFamily="34" charset="-122"/>
                </a:rPr>
                <a:t>输入一个小标题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F644411-AC44-9131-0F15-1B77DCF1A329}"/>
                </a:ext>
              </a:extLst>
            </p:cNvPr>
            <p:cNvSpPr txBox="1"/>
            <p:nvPr/>
          </p:nvSpPr>
          <p:spPr>
            <a:xfrm>
              <a:off x="939346" y="2026737"/>
              <a:ext cx="42883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sym typeface="微软雅黑" panose="020B0503020204020204" pitchFamily="34" charset="-122"/>
                </a:rPr>
                <a:t>单击此处输入你的正文，文字是您思想的提炼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95B77AFB-3943-C932-728E-5B15C77111D1}"/>
                </a:ext>
              </a:extLst>
            </p:cNvPr>
            <p:cNvGrpSpPr/>
            <p:nvPr/>
          </p:nvGrpSpPr>
          <p:grpSpPr>
            <a:xfrm>
              <a:off x="1052570" y="1981366"/>
              <a:ext cx="4241800" cy="0"/>
              <a:chOff x="854075" y="2291787"/>
              <a:chExt cx="4241800" cy="0"/>
            </a:xfrm>
          </p:grpSpPr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4192BF48-3317-C7D9-7976-24628E8E9E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4518" y="2291787"/>
                <a:ext cx="4221357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A0307A68-9822-0274-E4B0-85122D81034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4075" y="2291787"/>
                <a:ext cx="1279362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908F4F6-FA47-3763-281A-0C1FB53C98E6}"/>
                </a:ext>
              </a:extLst>
            </p:cNvPr>
            <p:cNvSpPr txBox="1"/>
            <p:nvPr/>
          </p:nvSpPr>
          <p:spPr>
            <a:xfrm>
              <a:off x="939346" y="2361179"/>
              <a:ext cx="42883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sym typeface="微软雅黑" panose="020B0503020204020204" pitchFamily="34" charset="-122"/>
                </a:rPr>
                <a:t>单击此处输入你的正文，文字是您思想的提炼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9D06326-BEFA-D828-B156-6A93B753BE0D}"/>
                </a:ext>
              </a:extLst>
            </p:cNvPr>
            <p:cNvSpPr txBox="1"/>
            <p:nvPr/>
          </p:nvSpPr>
          <p:spPr>
            <a:xfrm>
              <a:off x="939346" y="2695621"/>
              <a:ext cx="42883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sym typeface="微软雅黑" panose="020B0503020204020204" pitchFamily="34" charset="-122"/>
                </a:rPr>
                <a:t>单击此处输入你的正文，文字是您思想的提炼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C1720F3-A750-AEF7-3479-082672509536}"/>
              </a:ext>
            </a:extLst>
          </p:cNvPr>
          <p:cNvGrpSpPr/>
          <p:nvPr/>
        </p:nvGrpSpPr>
        <p:grpSpPr>
          <a:xfrm>
            <a:off x="685799" y="3402280"/>
            <a:ext cx="5041905" cy="1893584"/>
            <a:chOff x="685799" y="3402280"/>
            <a:chExt cx="5041905" cy="1893584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BF55BCCC-422E-DA63-7CCB-7B18701949CC}"/>
                </a:ext>
              </a:extLst>
            </p:cNvPr>
            <p:cNvSpPr>
              <a:spLocks/>
            </p:cNvSpPr>
            <p:nvPr/>
          </p:nvSpPr>
          <p:spPr>
            <a:xfrm>
              <a:off x="685799" y="3429000"/>
              <a:ext cx="5041905" cy="1866864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241300" dist="165100" dir="5400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2B2B43A4-7E48-F276-ADAB-C84ADC268F42}"/>
                </a:ext>
              </a:extLst>
            </p:cNvPr>
            <p:cNvSpPr/>
            <p:nvPr/>
          </p:nvSpPr>
          <p:spPr>
            <a:xfrm>
              <a:off x="2655772" y="3402280"/>
              <a:ext cx="1101959" cy="45719"/>
            </a:xfrm>
            <a:prstGeom prst="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2AAEF63-A3EF-33BA-F610-3BDB24AD55F8}"/>
                </a:ext>
              </a:extLst>
            </p:cNvPr>
            <p:cNvSpPr txBox="1"/>
            <p:nvPr/>
          </p:nvSpPr>
          <p:spPr>
            <a:xfrm>
              <a:off x="938711" y="3614128"/>
              <a:ext cx="28328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2400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94000"/>
                          <a:lumOff val="6000"/>
                        </a:schemeClr>
                      </a:gs>
                    </a:gsLst>
                    <a:lin ang="5400000" scaled="0"/>
                    <a:tileRect/>
                  </a:gradFill>
                  <a:latin typeface="+mj-ea"/>
                  <a:ea typeface="+mj-ea"/>
                  <a:cs typeface="+mj-cs"/>
                  <a:sym typeface="微软雅黑" panose="020B0503020204020204" pitchFamily="34" charset="-122"/>
                </a:rPr>
                <a:t>02.</a:t>
              </a:r>
              <a:r>
                <a:rPr lang="zh-CN" altLang="en-US" sz="2400" dirty="0">
                  <a:gradFill flip="none" rotWithShape="1">
                    <a:gsLst>
                      <a:gs pos="100000">
                        <a:schemeClr val="accent1">
                          <a:lumMod val="50000"/>
                        </a:schemeClr>
                      </a:gs>
                      <a:gs pos="0">
                        <a:schemeClr val="accent1">
                          <a:lumMod val="94000"/>
                          <a:lumOff val="6000"/>
                        </a:schemeClr>
                      </a:gs>
                    </a:gsLst>
                    <a:lin ang="5400000" scaled="0"/>
                    <a:tileRect/>
                  </a:gradFill>
                  <a:latin typeface="+mj-ea"/>
                  <a:ea typeface="+mj-ea"/>
                  <a:cs typeface="+mj-cs"/>
                  <a:sym typeface="微软雅黑" panose="020B0503020204020204" pitchFamily="34" charset="-122"/>
                </a:rPr>
                <a:t>输入一个小标题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4620B3F-EC6C-15BD-D592-33057B67B125}"/>
                </a:ext>
              </a:extLst>
            </p:cNvPr>
            <p:cNvSpPr txBox="1"/>
            <p:nvPr/>
          </p:nvSpPr>
          <p:spPr>
            <a:xfrm>
              <a:off x="939346" y="4094869"/>
              <a:ext cx="42883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sym typeface="微软雅黑" panose="020B0503020204020204" pitchFamily="34" charset="-122"/>
                </a:rPr>
                <a:t>单击此处输入你的正文，文字是您思想的提炼</a:t>
              </a: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41A3A25A-03BD-85F9-3426-9B00B17E05AF}"/>
                </a:ext>
              </a:extLst>
            </p:cNvPr>
            <p:cNvGrpSpPr/>
            <p:nvPr/>
          </p:nvGrpSpPr>
          <p:grpSpPr>
            <a:xfrm>
              <a:off x="1052570" y="4049498"/>
              <a:ext cx="4241800" cy="0"/>
              <a:chOff x="854075" y="2291787"/>
              <a:chExt cx="4241800" cy="0"/>
            </a:xfrm>
          </p:grpSpPr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348521EE-363B-9DE9-CF0F-8831659FA2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4518" y="2291787"/>
                <a:ext cx="4221357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4FA424F8-1E8F-9365-0541-0C4EB8A2FE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4075" y="2291787"/>
                <a:ext cx="1279362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00A9876-0CD6-57F1-A53B-9C6FED9CC324}"/>
                </a:ext>
              </a:extLst>
            </p:cNvPr>
            <p:cNvSpPr txBox="1"/>
            <p:nvPr/>
          </p:nvSpPr>
          <p:spPr>
            <a:xfrm>
              <a:off x="939346" y="4429311"/>
              <a:ext cx="42883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sym typeface="微软雅黑" panose="020B0503020204020204" pitchFamily="34" charset="-122"/>
                </a:rPr>
                <a:t>单击此处输入你的正文，文字是您思想的提炼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4E6EB18-A50F-8B66-9DE2-526DD6862682}"/>
                </a:ext>
              </a:extLst>
            </p:cNvPr>
            <p:cNvSpPr txBox="1"/>
            <p:nvPr/>
          </p:nvSpPr>
          <p:spPr>
            <a:xfrm>
              <a:off x="939346" y="4763753"/>
              <a:ext cx="428835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sym typeface="微软雅黑" panose="020B0503020204020204" pitchFamily="34" charset="-122"/>
                </a:rPr>
                <a:t>单击此处输入你的正文，文字是您思想的提炼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6541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177ea6b9-339f-49f6-9a12-db24c6663a48&quot;,&quot;Name&quot;:&quot;我的参考线&quot;,&quot;Kind&quot;:&quot;Custom&quot;,&quot;OldGuidesSetting&quot;:{&quot;HeaderHeight&quot;:8.0,&quot;FooterHeight&quot;:8.0,&quot;SideMargin&quot;:5.7,&quot;TopMargin&quot;:0.0,&quot;BottomMargin&quot;:0.0,&quot;IntervalMargin&quot;:0.0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7242;"/>
</p:tagLst>
</file>

<file path=ppt/theme/theme1.xml><?xml version="1.0" encoding="utf-8"?>
<a:theme xmlns:a="http://schemas.openxmlformats.org/drawingml/2006/main" name="Office 主题 51PPT模板网​​">
  <a:themeElements>
    <a:clrScheme name="标题：2023ICT工作思路">
      <a:dk1>
        <a:sysClr val="windowText" lastClr="000000"/>
      </a:dk1>
      <a:lt1>
        <a:sysClr val="window" lastClr="FFFFFF"/>
      </a:lt1>
      <a:dk2>
        <a:srgbClr val="222A35"/>
      </a:dk2>
      <a:lt2>
        <a:srgbClr val="DBEFF9"/>
      </a:lt2>
      <a:accent1>
        <a:srgbClr val="01A6FF"/>
      </a:accent1>
      <a:accent2>
        <a:srgbClr val="1E66AD"/>
      </a:accent2>
      <a:accent3>
        <a:srgbClr val="7BDF9B"/>
      </a:accent3>
      <a:accent4>
        <a:srgbClr val="25AE9E"/>
      </a:accent4>
      <a:accent5>
        <a:srgbClr val="FC9783"/>
      </a:accent5>
      <a:accent6>
        <a:srgbClr val="FB7598"/>
      </a:accent6>
      <a:hlink>
        <a:srgbClr val="F49100"/>
      </a:hlink>
      <a:folHlink>
        <a:srgbClr val="85DFD0"/>
      </a:folHlink>
    </a:clrScheme>
    <a:fontScheme name="自定义 1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4" id="{60F6CD52-B7EC-4F22-9AC0-888C717B30DD}" vid="{82B6FE58-ED4F-48BB-98FB-434E481EB8B6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定制空白文件</Template>
  <TotalTime>382</TotalTime>
  <Words>1230</Words>
  <Application>Microsoft Office PowerPoint</Application>
  <PresentationFormat>宽屏</PresentationFormat>
  <Paragraphs>172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OPPOSans B</vt:lpstr>
      <vt:lpstr>OPPOSans H</vt:lpstr>
      <vt:lpstr>OPPOSans M</vt:lpstr>
      <vt:lpstr>OPPOSans R</vt:lpstr>
      <vt:lpstr>阿里巴巴普惠体 2.0 55 Regular</vt:lpstr>
      <vt:lpstr>阿里巴巴普惠体 2.0 65 Medium</vt:lpstr>
      <vt:lpstr>Arial</vt:lpstr>
      <vt:lpstr>Office 主题 51PPT模板网​​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蓝色简约航空运输公司简介ppt模板</dc:title>
  <dc:creator>百宝箱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61</cp:revision>
  <dcterms:created xsi:type="dcterms:W3CDTF">2023-04-29T02:04:46Z</dcterms:created>
  <dcterms:modified xsi:type="dcterms:W3CDTF">2023-08-21T02:28:34Z</dcterms:modified>
</cp:coreProperties>
</file>