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sldIdLst>
    <p:sldId id="285" r:id="rId3"/>
    <p:sldId id="286" r:id="rId4"/>
    <p:sldId id="287" r:id="rId5"/>
    <p:sldId id="271" r:id="rId6"/>
    <p:sldId id="273" r:id="rId7"/>
    <p:sldId id="275" r:id="rId8"/>
    <p:sldId id="288" r:id="rId9"/>
    <p:sldId id="278" r:id="rId10"/>
    <p:sldId id="289" r:id="rId11"/>
    <p:sldId id="280" r:id="rId12"/>
    <p:sldId id="290" r:id="rId13"/>
  </p:sldIdLst>
  <p:sldSz cx="9144000" cy="6858000" type="screen4x3"/>
  <p:notesSz cx="6858000" cy="9144000"/>
  <p:defaultTextStyle>
    <a:lvl1pPr marL="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1pPr>
    <a:lvl2pPr marL="4572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2pPr>
    <a:lvl3pPr marL="9144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3pPr>
    <a:lvl4pPr marL="13716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4pPr>
    <a:lvl5pPr marL="18288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C2C"/>
    <a:srgbClr val="92D050"/>
    <a:srgbClr val="A43D3A"/>
    <a:srgbClr val="922323"/>
    <a:srgbClr val="95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>
      <p:cViewPr varScale="1">
        <p:scale>
          <a:sx n="98" d="100"/>
          <a:sy n="98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t>2023年8月22日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t>2023年8月22日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t>2023年8月22日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11" r:id="rId1"/>
  </p:sldLayoutIdLst>
  <p:txStyles>
    <p:titleStyle>
      <a:lvl1pPr marL="0" indent="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t>2023年8月22日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23" r:id="rId1"/>
  </p:sldLayoutIdLst>
  <p:txStyles>
    <p:titleStyle>
      <a:lvl1pPr marL="914400" indent="-91440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stu-tribute.yanj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80512" cy="6885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36512" y="2491548"/>
            <a:ext cx="9217024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63" name="文本框 15362"/>
          <p:cNvSpPr txBox="1">
            <a:spLocks/>
          </p:cNvSpPr>
          <p:nvPr/>
        </p:nvSpPr>
        <p:spPr>
          <a:xfrm>
            <a:off x="1357312" y="2639119"/>
            <a:ext cx="6429376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共青团改成你们学院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系部团总支、学生会主席团候选人</a:t>
            </a:r>
          </a:p>
        </p:txBody>
      </p:sp>
      <p:sp>
        <p:nvSpPr>
          <p:cNvPr id="15364" name="文本框 15363"/>
          <p:cNvSpPr txBox="1">
            <a:spLocks/>
          </p:cNvSpPr>
          <p:nvPr/>
        </p:nvSpPr>
        <p:spPr>
          <a:xfrm>
            <a:off x="5220072" y="4213048"/>
            <a:ext cx="3528392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姓名：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性别：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民族：        籍贯：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竞选职位：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出生日期：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工作意向：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人生格言：</a:t>
            </a:r>
          </a:p>
        </p:txBody>
      </p:sp>
      <p:sp>
        <p:nvSpPr>
          <p:cNvPr id="15365" name="文本框 15364"/>
          <p:cNvSpPr txBox="1">
            <a:spLocks/>
          </p:cNvSpPr>
          <p:nvPr/>
        </p:nvSpPr>
        <p:spPr>
          <a:xfrm>
            <a:off x="5220072" y="5749841"/>
            <a:ext cx="302433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工作经历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5384"/>
          </a:xfrm>
          <a:prstGeom prst="rect">
            <a:avLst/>
          </a:prstGeom>
        </p:spPr>
      </p:pic>
      <p:sp>
        <p:nvSpPr>
          <p:cNvPr id="25604" name="矩形 25603"/>
          <p:cNvSpPr>
            <a:spLocks/>
          </p:cNvSpPr>
          <p:nvPr/>
        </p:nvSpPr>
        <p:spPr>
          <a:xfrm>
            <a:off x="3023160" y="2575064"/>
            <a:ext cx="3134191" cy="186204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</a:t>
            </a:r>
          </a:p>
        </p:txBody>
      </p:sp>
      <p:sp>
        <p:nvSpPr>
          <p:cNvPr id="25605" name="文本框 25604"/>
          <p:cNvSpPr txBox="1">
            <a:spLocks/>
          </p:cNvSpPr>
          <p:nvPr/>
        </p:nvSpPr>
        <p:spPr>
          <a:xfrm>
            <a:off x="3059832" y="4221088"/>
            <a:ext cx="38481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请大家为我投上宝贵的一票！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STU tribute  </a:t>
            </a:r>
            <a:r>
              <a:rPr lang="zh-CN" altLang="en-US" dirty="0"/>
              <a:t>原创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en-US" altLang="zh-CN" dirty="0">
                <a:hlinkClick r:id="rId2"/>
              </a:rPr>
              <a:t>http://stu-tribute.yanj.cn/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/>
              <a:t>授权发布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438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21943" y="277534"/>
            <a:ext cx="2111093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89" name="矩形 16388"/>
          <p:cNvSpPr>
            <a:spLocks/>
          </p:cNvSpPr>
          <p:nvPr/>
        </p:nvSpPr>
        <p:spPr>
          <a:xfrm>
            <a:off x="2089150" y="3867150"/>
            <a:ext cx="6754812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 </a:t>
            </a:r>
          </a:p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</a:t>
            </a:r>
          </a:p>
        </p:txBody>
      </p:sp>
      <p:sp>
        <p:nvSpPr>
          <p:cNvPr id="16391" name="文本框 16390"/>
          <p:cNvSpPr txBox="1">
            <a:spLocks/>
          </p:cNvSpPr>
          <p:nvPr/>
        </p:nvSpPr>
        <p:spPr>
          <a:xfrm>
            <a:off x="242887" y="409317"/>
            <a:ext cx="3779838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843808" y="2276108"/>
            <a:ext cx="1224136" cy="1049039"/>
            <a:chOff x="2843808" y="2276108"/>
            <a:chExt cx="1224136" cy="1049039"/>
          </a:xfrm>
        </p:grpSpPr>
        <p:sp>
          <p:nvSpPr>
            <p:cNvPr id="3" name="文本框 2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43808" y="3358523"/>
            <a:ext cx="1296144" cy="1015663"/>
            <a:chOff x="2843808" y="3358523"/>
            <a:chExt cx="1296144" cy="1015663"/>
          </a:xfrm>
        </p:grpSpPr>
        <p:sp>
          <p:nvSpPr>
            <p:cNvPr id="16" name="文本框 15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3808" y="4419506"/>
            <a:ext cx="1296144" cy="1015663"/>
            <a:chOff x="2843808" y="4419506"/>
            <a:chExt cx="1296144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441950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259124" y="4504648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392" name="文本框 16391"/>
          <p:cNvSpPr txBox="1">
            <a:spLocks/>
          </p:cNvSpPr>
          <p:nvPr/>
        </p:nvSpPr>
        <p:spPr>
          <a:xfrm>
            <a:off x="3707904" y="2617093"/>
            <a:ext cx="36718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经 验</a:t>
            </a:r>
          </a:p>
        </p:txBody>
      </p:sp>
      <p:sp>
        <p:nvSpPr>
          <p:cNvPr id="16393" name="文本框 16392"/>
          <p:cNvSpPr txBox="1">
            <a:spLocks/>
          </p:cNvSpPr>
          <p:nvPr/>
        </p:nvSpPr>
        <p:spPr>
          <a:xfrm>
            <a:off x="3746013" y="3697213"/>
            <a:ext cx="28860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 选 优 势</a:t>
            </a:r>
          </a:p>
        </p:txBody>
      </p:sp>
      <p:sp>
        <p:nvSpPr>
          <p:cNvPr id="16394" name="文本框 16393"/>
          <p:cNvSpPr txBox="1">
            <a:spLocks/>
          </p:cNvSpPr>
          <p:nvPr/>
        </p:nvSpPr>
        <p:spPr>
          <a:xfrm>
            <a:off x="3698809" y="4713962"/>
            <a:ext cx="28876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设 想</a:t>
            </a: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4"/>
            <a:ext cx="9144000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7" name="矩形 26"/>
          <p:cNvSpPr/>
          <p:nvPr/>
        </p:nvSpPr>
        <p:spPr>
          <a:xfrm>
            <a:off x="3641572" y="2241174"/>
            <a:ext cx="2016224" cy="236190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78839" y="2233535"/>
            <a:ext cx="2016224" cy="236190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1565" y="4703010"/>
            <a:ext cx="6343498" cy="35626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565" y="2241174"/>
            <a:ext cx="2016224" cy="2361901"/>
          </a:xfrm>
          <a:prstGeom prst="rect">
            <a:avLst/>
          </a:prstGeom>
          <a:noFill/>
          <a:ln>
            <a:solidFill>
              <a:srgbClr val="A43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5" name="文本框 17414"/>
          <p:cNvSpPr txBox="1">
            <a:spLocks/>
          </p:cNvSpPr>
          <p:nvPr/>
        </p:nvSpPr>
        <p:spPr>
          <a:xfrm>
            <a:off x="7100979" y="2602520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6" name="文本框 17415"/>
          <p:cNvSpPr txBox="1">
            <a:spLocks/>
          </p:cNvSpPr>
          <p:nvPr/>
        </p:nvSpPr>
        <p:spPr>
          <a:xfrm>
            <a:off x="7100979" y="2531083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7" name="文本框 17416"/>
          <p:cNvSpPr txBox="1">
            <a:spLocks/>
          </p:cNvSpPr>
          <p:nvPr/>
        </p:nvSpPr>
        <p:spPr>
          <a:xfrm>
            <a:off x="5435600" y="1270000"/>
            <a:ext cx="630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8" name="文本框 17417"/>
          <p:cNvSpPr txBox="1">
            <a:spLocks/>
          </p:cNvSpPr>
          <p:nvPr/>
        </p:nvSpPr>
        <p:spPr>
          <a:xfrm>
            <a:off x="7178766" y="2386620"/>
            <a:ext cx="78581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9" name="文本框 17418"/>
          <p:cNvSpPr txBox="1">
            <a:spLocks/>
          </p:cNvSpPr>
          <p:nvPr/>
        </p:nvSpPr>
        <p:spPr>
          <a:xfrm>
            <a:off x="7227979" y="2658083"/>
            <a:ext cx="79851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21943" y="277535"/>
            <a:ext cx="3297799" cy="841654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12" name="标题 17411"/>
          <p:cNvSpPr>
            <a:spLocks noGrp="1"/>
          </p:cNvSpPr>
          <p:nvPr>
            <p:ph type="title" idx="4294967295"/>
          </p:nvPr>
        </p:nvSpPr>
        <p:spPr>
          <a:xfrm>
            <a:off x="-1031422" y="117249"/>
            <a:ext cx="5195094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学生会八大部门</a:t>
            </a:r>
          </a:p>
        </p:txBody>
      </p:sp>
      <p:sp>
        <p:nvSpPr>
          <p:cNvPr id="17420" name="文本框 17419"/>
          <p:cNvSpPr txBox="1">
            <a:spLocks/>
          </p:cNvSpPr>
          <p:nvPr/>
        </p:nvSpPr>
        <p:spPr>
          <a:xfrm>
            <a:off x="4083041" y="4659221"/>
            <a:ext cx="1512887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指导老师</a:t>
            </a:r>
          </a:p>
        </p:txBody>
      </p:sp>
      <p:sp>
        <p:nvSpPr>
          <p:cNvPr id="17421" name="文本框 17420"/>
          <p:cNvSpPr txBox="1">
            <a:spLocks/>
          </p:cNvSpPr>
          <p:nvPr/>
        </p:nvSpPr>
        <p:spPr>
          <a:xfrm>
            <a:off x="6420735" y="2412247"/>
            <a:ext cx="10795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主席团</a:t>
            </a:r>
          </a:p>
        </p:txBody>
      </p:sp>
      <p:sp>
        <p:nvSpPr>
          <p:cNvPr id="17422" name="文本框 17421"/>
          <p:cNvSpPr txBox="1">
            <a:spLocks/>
          </p:cNvSpPr>
          <p:nvPr/>
        </p:nvSpPr>
        <p:spPr>
          <a:xfrm>
            <a:off x="4171700" y="2434358"/>
            <a:ext cx="1008063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体育部</a:t>
            </a:r>
          </a:p>
        </p:txBody>
      </p:sp>
      <p:sp>
        <p:nvSpPr>
          <p:cNvPr id="17423" name="文本框 17422"/>
          <p:cNvSpPr txBox="1">
            <a:spLocks/>
          </p:cNvSpPr>
          <p:nvPr/>
        </p:nvSpPr>
        <p:spPr>
          <a:xfrm>
            <a:off x="1914096" y="2412247"/>
            <a:ext cx="125095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劳动部</a:t>
            </a:r>
          </a:p>
        </p:txBody>
      </p:sp>
      <p:sp>
        <p:nvSpPr>
          <p:cNvPr id="17424" name="文本框 17423"/>
          <p:cNvSpPr txBox="1">
            <a:spLocks/>
          </p:cNvSpPr>
          <p:nvPr/>
        </p:nvSpPr>
        <p:spPr>
          <a:xfrm>
            <a:off x="1915683" y="3144312"/>
            <a:ext cx="100647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文明部</a:t>
            </a:r>
          </a:p>
        </p:txBody>
      </p:sp>
      <p:sp>
        <p:nvSpPr>
          <p:cNvPr id="17425" name="文本框 17424"/>
          <p:cNvSpPr txBox="1">
            <a:spLocks/>
          </p:cNvSpPr>
          <p:nvPr/>
        </p:nvSpPr>
        <p:spPr>
          <a:xfrm>
            <a:off x="1914096" y="3970945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学习部</a:t>
            </a:r>
          </a:p>
        </p:txBody>
      </p:sp>
      <p:sp>
        <p:nvSpPr>
          <p:cNvPr id="17426" name="文本框 17425"/>
          <p:cNvSpPr txBox="1">
            <a:spLocks/>
          </p:cNvSpPr>
          <p:nvPr/>
        </p:nvSpPr>
        <p:spPr>
          <a:xfrm>
            <a:off x="4099809" y="3969244"/>
            <a:ext cx="115252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文艺部</a:t>
            </a:r>
          </a:p>
        </p:txBody>
      </p:sp>
      <p:sp>
        <p:nvSpPr>
          <p:cNvPr id="17427" name="文本框 17426"/>
          <p:cNvSpPr txBox="1">
            <a:spLocks/>
          </p:cNvSpPr>
          <p:nvPr/>
        </p:nvSpPr>
        <p:spPr>
          <a:xfrm>
            <a:off x="4171701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宣传部</a:t>
            </a:r>
          </a:p>
        </p:txBody>
      </p:sp>
      <p:sp>
        <p:nvSpPr>
          <p:cNvPr id="17428" name="文本框 17427"/>
          <p:cNvSpPr txBox="1">
            <a:spLocks/>
          </p:cNvSpPr>
          <p:nvPr/>
        </p:nvSpPr>
        <p:spPr>
          <a:xfrm>
            <a:off x="6443803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纪检部</a:t>
            </a:r>
          </a:p>
        </p:txBody>
      </p:sp>
      <p:sp>
        <p:nvSpPr>
          <p:cNvPr id="17429" name="文本框 17428"/>
          <p:cNvSpPr txBox="1">
            <a:spLocks/>
          </p:cNvSpPr>
          <p:nvPr/>
        </p:nvSpPr>
        <p:spPr>
          <a:xfrm>
            <a:off x="6444208" y="3979676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生活部</a:t>
            </a: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333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4598643" y="2708920"/>
            <a:ext cx="4578333" cy="189254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5656236" y="3157292"/>
            <a:ext cx="4951332" cy="824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22150" y="2540710"/>
            <a:ext cx="1224136" cy="1049039"/>
            <a:chOff x="2843808" y="2276108"/>
            <a:chExt cx="1224136" cy="1049039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2150" y="3623125"/>
            <a:ext cx="1296144" cy="1015663"/>
            <a:chOff x="2843808" y="3358523"/>
            <a:chExt cx="1296144" cy="1015663"/>
          </a:xfrm>
        </p:grpSpPr>
        <p:sp>
          <p:nvSpPr>
            <p:cNvPr id="20" name="文本框 19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440" name="文本框 18439"/>
          <p:cNvSpPr txBox="1">
            <a:spLocks/>
          </p:cNvSpPr>
          <p:nvPr/>
        </p:nvSpPr>
        <p:spPr>
          <a:xfrm>
            <a:off x="1863889" y="2909164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组织策划活动</a:t>
            </a:r>
          </a:p>
        </p:txBody>
      </p:sp>
      <p:sp>
        <p:nvSpPr>
          <p:cNvPr id="18441" name="文本框 18440"/>
          <p:cNvSpPr txBox="1">
            <a:spLocks/>
          </p:cNvSpPr>
          <p:nvPr/>
        </p:nvSpPr>
        <p:spPr>
          <a:xfrm>
            <a:off x="1863889" y="3881581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管理举措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9462" name="矩形 19461"/>
          <p:cNvSpPr>
            <a:spLocks/>
          </p:cNvSpPr>
          <p:nvPr/>
        </p:nvSpPr>
        <p:spPr>
          <a:xfrm>
            <a:off x="4467796" y="1149562"/>
            <a:ext cx="4752976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秋季学期组织策划活动</a:t>
            </a:r>
          </a:p>
        </p:txBody>
      </p:sp>
      <p:sp>
        <p:nvSpPr>
          <p:cNvPr id="19463" name="矩形 19462"/>
          <p:cNvSpPr>
            <a:spLocks/>
          </p:cNvSpPr>
          <p:nvPr/>
        </p:nvSpPr>
        <p:spPr>
          <a:xfrm>
            <a:off x="6691088" y="1540303"/>
            <a:ext cx="236314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The Structure</a:t>
            </a:r>
          </a:p>
        </p:txBody>
      </p:sp>
      <p:grpSp>
        <p:nvGrpSpPr>
          <p:cNvPr id="19464" name="组合 19463"/>
          <p:cNvGrpSpPr>
            <a:grpSpLocks/>
          </p:cNvGrpSpPr>
          <p:nvPr/>
        </p:nvGrpSpPr>
        <p:grpSpPr>
          <a:xfrm>
            <a:off x="802486" y="3811938"/>
            <a:ext cx="7964487" cy="1149174"/>
            <a:chOff x="0" y="0"/>
            <a:chExt cx="6380440" cy="1149594"/>
          </a:xfrm>
        </p:grpSpPr>
        <p:sp>
          <p:nvSpPr>
            <p:cNvPr id="19472" name="圆角矩形 19471"/>
            <p:cNvSpPr>
              <a:spLocks/>
            </p:cNvSpPr>
            <p:nvPr/>
          </p:nvSpPr>
          <p:spPr>
            <a:xfrm rot="-5400000">
              <a:off x="2896696" y="-2663963"/>
              <a:ext cx="431891" cy="5759818"/>
            </a:xfrm>
            <a:prstGeom prst="roundRect">
              <a:avLst>
                <a:gd name="adj" fmla="val 50000"/>
              </a:avLst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3" name="椭圆 19472"/>
            <p:cNvSpPr>
              <a:spLocks/>
            </p:cNvSpPr>
            <p:nvPr/>
          </p:nvSpPr>
          <p:spPr>
            <a:xfrm>
              <a:off x="5453324" y="39696"/>
              <a:ext cx="288691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4" name="椭圆 19473"/>
            <p:cNvSpPr>
              <a:spLocks/>
            </p:cNvSpPr>
            <p:nvPr/>
          </p:nvSpPr>
          <p:spPr>
            <a:xfrm>
              <a:off x="2211598" y="39696"/>
              <a:ext cx="288690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5" name="椭圆 19474"/>
            <p:cNvSpPr>
              <a:spLocks/>
            </p:cNvSpPr>
            <p:nvPr/>
          </p:nvSpPr>
          <p:spPr>
            <a:xfrm>
              <a:off x="658774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6" name="椭圆 19475"/>
            <p:cNvSpPr>
              <a:spLocks/>
            </p:cNvSpPr>
            <p:nvPr/>
          </p:nvSpPr>
          <p:spPr>
            <a:xfrm>
              <a:off x="3774595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7" name="等腰三角形 19476"/>
            <p:cNvSpPr>
              <a:spLocks/>
            </p:cNvSpPr>
            <p:nvPr/>
          </p:nvSpPr>
          <p:spPr>
            <a:xfrm rot="10800000">
              <a:off x="686753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8" name="等腰三角形 19477"/>
            <p:cNvSpPr>
              <a:spLocks/>
            </p:cNvSpPr>
            <p:nvPr/>
          </p:nvSpPr>
          <p:spPr>
            <a:xfrm rot="10800000">
              <a:off x="2240848" y="520811"/>
              <a:ext cx="230190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9" name="等腰三角形 19478"/>
            <p:cNvSpPr>
              <a:spLocks/>
            </p:cNvSpPr>
            <p:nvPr/>
          </p:nvSpPr>
          <p:spPr>
            <a:xfrm rot="10800000">
              <a:off x="3802574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0" name="等腰三角形 19479"/>
            <p:cNvSpPr>
              <a:spLocks/>
            </p:cNvSpPr>
            <p:nvPr/>
          </p:nvSpPr>
          <p:spPr>
            <a:xfrm rot="10800000">
              <a:off x="5482575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1" name="矩形 19480"/>
            <p:cNvSpPr>
              <a:spLocks/>
            </p:cNvSpPr>
            <p:nvPr/>
          </p:nvSpPr>
          <p:spPr>
            <a:xfrm>
              <a:off x="0" y="779628"/>
              <a:ext cx="1604966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男子三人排球赛</a:t>
              </a:r>
            </a:p>
          </p:txBody>
        </p:sp>
        <p:sp>
          <p:nvSpPr>
            <p:cNvPr id="19482" name="矩形 19481"/>
            <p:cNvSpPr>
              <a:spLocks/>
            </p:cNvSpPr>
            <p:nvPr/>
          </p:nvSpPr>
          <p:spPr>
            <a:xfrm>
              <a:off x="1802090" y="779628"/>
              <a:ext cx="1107706" cy="36996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花样双飞</a:t>
              </a:r>
            </a:p>
          </p:txBody>
        </p:sp>
        <p:sp>
          <p:nvSpPr>
            <p:cNvPr id="19483" name="矩形 19482"/>
            <p:cNvSpPr>
              <a:spLocks/>
            </p:cNvSpPr>
            <p:nvPr/>
          </p:nvSpPr>
          <p:spPr>
            <a:xfrm>
              <a:off x="3270977" y="779628"/>
              <a:ext cx="1487113" cy="3694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学雷锋、树新风</a:t>
              </a:r>
            </a:p>
          </p:txBody>
        </p:sp>
        <p:sp>
          <p:nvSpPr>
            <p:cNvPr id="19484" name="矩形 19483"/>
            <p:cNvSpPr>
              <a:spLocks/>
            </p:cNvSpPr>
            <p:nvPr/>
          </p:nvSpPr>
          <p:spPr>
            <a:xfrm>
              <a:off x="4814898" y="779628"/>
              <a:ext cx="1565542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相约星期二</a:t>
              </a:r>
            </a:p>
          </p:txBody>
        </p:sp>
      </p:grpSp>
      <p:sp>
        <p:nvSpPr>
          <p:cNvPr id="19470" name="任意多边形 19469"/>
          <p:cNvSpPr>
            <a:spLocks/>
          </p:cNvSpPr>
          <p:nvPr/>
        </p:nvSpPr>
        <p:spPr bwMode="auto">
          <a:xfrm>
            <a:off x="4797425" y="755650"/>
            <a:ext cx="352425" cy="5016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4504" y="237969"/>
            <a:ext cx="1224136" cy="1049039"/>
            <a:chOff x="2843808" y="2276108"/>
            <a:chExt cx="1224136" cy="1049039"/>
          </a:xfrm>
        </p:grpSpPr>
        <p:sp>
          <p:nvSpPr>
            <p:cNvPr id="31" name="文本框 30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>
            <a:spLocks/>
          </p:cNvSpPr>
          <p:nvPr/>
        </p:nvSpPr>
        <p:spPr>
          <a:xfrm>
            <a:off x="798964" y="782113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组织策划活动</a:t>
            </a:r>
          </a:p>
        </p:txBody>
      </p:sp>
      <p:sp>
        <p:nvSpPr>
          <p:cNvPr id="19461" name="矩形 19460"/>
          <p:cNvSpPr>
            <a:spLocks/>
          </p:cNvSpPr>
          <p:nvPr/>
        </p:nvSpPr>
        <p:spPr>
          <a:xfrm>
            <a:off x="808489" y="461470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0486" name="矩形 20485"/>
          <p:cNvSpPr>
            <a:spLocks/>
          </p:cNvSpPr>
          <p:nvPr/>
        </p:nvSpPr>
        <p:spPr>
          <a:xfrm>
            <a:off x="7346908" y="1184593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管理举措</a:t>
            </a:r>
          </a:p>
        </p:txBody>
      </p:sp>
      <p:sp>
        <p:nvSpPr>
          <p:cNvPr id="20487" name="矩形 20486"/>
          <p:cNvSpPr>
            <a:spLocks/>
          </p:cNvSpPr>
          <p:nvPr/>
        </p:nvSpPr>
        <p:spPr>
          <a:xfrm>
            <a:off x="5961914" y="1608954"/>
            <a:ext cx="300595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The Management</a:t>
            </a:r>
          </a:p>
        </p:txBody>
      </p:sp>
      <p:sp>
        <p:nvSpPr>
          <p:cNvPr id="20488" name="任意多边形 20487"/>
          <p:cNvSpPr>
            <a:spLocks/>
          </p:cNvSpPr>
          <p:nvPr/>
        </p:nvSpPr>
        <p:spPr bwMode="auto">
          <a:xfrm>
            <a:off x="3220889" y="3153740"/>
            <a:ext cx="2655887" cy="26558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/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moveTo>
                  <a:pt x="3652" y="10800"/>
                </a:moveTo>
                <a:cubicBezTo>
                  <a:pt x="3652" y="14748"/>
                  <a:pt x="6852" y="17948"/>
                  <a:pt x="10800" y="17948"/>
                </a:cubicBezTo>
                <a:cubicBezTo>
                  <a:pt x="14748" y="17948"/>
                  <a:pt x="17948" y="14748"/>
                  <a:pt x="17948" y="10800"/>
                </a:cubicBezTo>
                <a:cubicBezTo>
                  <a:pt x="17948" y="6852"/>
                  <a:pt x="14748" y="3652"/>
                  <a:pt x="10800" y="3652"/>
                </a:cubicBezTo>
                <a:cubicBezTo>
                  <a:pt x="6852" y="3652"/>
                  <a:pt x="3652" y="6852"/>
                  <a:pt x="3652" y="10800"/>
                </a:cubicBezTo>
              </a:path>
            </a:pathLst>
          </a:custGeom>
          <a:solidFill>
            <a:srgbClr val="952626"/>
          </a:solidFill>
          <a:ln w="25400" cap="flat" cmpd="sng">
            <a:solidFill>
              <a:srgbClr val="952626"/>
            </a:solidFill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9" name="椭圆 20488"/>
          <p:cNvSpPr>
            <a:spLocks/>
          </p:cNvSpPr>
          <p:nvPr/>
        </p:nvSpPr>
        <p:spPr>
          <a:xfrm>
            <a:off x="3519339" y="3599828"/>
            <a:ext cx="315912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0" name="椭圆 20489"/>
          <p:cNvSpPr>
            <a:spLocks/>
          </p:cNvSpPr>
          <p:nvPr/>
        </p:nvSpPr>
        <p:spPr>
          <a:xfrm>
            <a:off x="5227489" y="3599828"/>
            <a:ext cx="314325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1" name="椭圆 20490"/>
          <p:cNvSpPr>
            <a:spLocks/>
          </p:cNvSpPr>
          <p:nvPr/>
        </p:nvSpPr>
        <p:spPr>
          <a:xfrm>
            <a:off x="3519339" y="5088903"/>
            <a:ext cx="315912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2" name="椭圆 20491"/>
          <p:cNvSpPr>
            <a:spLocks/>
          </p:cNvSpPr>
          <p:nvPr/>
        </p:nvSpPr>
        <p:spPr>
          <a:xfrm>
            <a:off x="5227489" y="5088903"/>
            <a:ext cx="314325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3" name="矩形 20492"/>
          <p:cNvSpPr>
            <a:spLocks/>
          </p:cNvSpPr>
          <p:nvPr/>
        </p:nvSpPr>
        <p:spPr>
          <a:xfrm>
            <a:off x="1746101" y="2845765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行动</a:t>
            </a:r>
          </a:p>
        </p:txBody>
      </p:sp>
      <p:sp>
        <p:nvSpPr>
          <p:cNvPr id="20494" name="矩形 20493"/>
          <p:cNvSpPr>
            <a:spLocks/>
          </p:cNvSpPr>
          <p:nvPr/>
        </p:nvSpPr>
        <p:spPr>
          <a:xfrm>
            <a:off x="6067276" y="2785440"/>
            <a:ext cx="2698750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活动</a:t>
            </a:r>
          </a:p>
        </p:txBody>
      </p:sp>
      <p:sp>
        <p:nvSpPr>
          <p:cNvPr id="20495" name="矩形 20494"/>
          <p:cNvSpPr>
            <a:spLocks/>
          </p:cNvSpPr>
          <p:nvPr/>
        </p:nvSpPr>
        <p:spPr>
          <a:xfrm>
            <a:off x="6156176" y="5295278"/>
            <a:ext cx="800219" cy="58041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沟通</a:t>
            </a:r>
          </a:p>
        </p:txBody>
      </p:sp>
      <p:sp>
        <p:nvSpPr>
          <p:cNvPr id="20496" name="矩形 20495"/>
          <p:cNvSpPr>
            <a:spLocks/>
          </p:cNvSpPr>
          <p:nvPr/>
        </p:nvSpPr>
        <p:spPr>
          <a:xfrm>
            <a:off x="1746101" y="5350840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处事</a:t>
            </a:r>
          </a:p>
        </p:txBody>
      </p:sp>
      <p:sp>
        <p:nvSpPr>
          <p:cNvPr id="20497" name="等腰三角形 20496"/>
          <p:cNvSpPr>
            <a:spLocks/>
          </p:cNvSpPr>
          <p:nvPr/>
        </p:nvSpPr>
        <p:spPr>
          <a:xfrm rot="18900000" flipV="1">
            <a:off x="5675164" y="5450853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8" name="等腰三角形 20497"/>
          <p:cNvSpPr>
            <a:spLocks/>
          </p:cNvSpPr>
          <p:nvPr/>
        </p:nvSpPr>
        <p:spPr>
          <a:xfrm rot="2700000">
            <a:off x="5659289" y="3296615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9" name="等腰三角形 20498"/>
          <p:cNvSpPr>
            <a:spLocks/>
          </p:cNvSpPr>
          <p:nvPr/>
        </p:nvSpPr>
        <p:spPr>
          <a:xfrm rot="2700000" flipH="1" flipV="1">
            <a:off x="3222476" y="5466728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0" name="等腰三角形 20499"/>
          <p:cNvSpPr>
            <a:spLocks/>
          </p:cNvSpPr>
          <p:nvPr/>
        </p:nvSpPr>
        <p:spPr>
          <a:xfrm rot="18900000" flipH="1">
            <a:off x="3238351" y="3280740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1" name="矩形 20500"/>
          <p:cNvSpPr>
            <a:spLocks/>
          </p:cNvSpPr>
          <p:nvPr/>
        </p:nvSpPr>
        <p:spPr>
          <a:xfrm>
            <a:off x="4000351" y="4099890"/>
            <a:ext cx="1211263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10295" y="390097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>
            <a:spLocks/>
          </p:cNvSpPr>
          <p:nvPr/>
        </p:nvSpPr>
        <p:spPr>
          <a:xfrm>
            <a:off x="830263" y="754642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管理举措</a:t>
            </a:r>
          </a:p>
        </p:txBody>
      </p:sp>
      <p:sp>
        <p:nvSpPr>
          <p:cNvPr id="26" name="矩形 25"/>
          <p:cNvSpPr>
            <a:spLocks/>
          </p:cNvSpPr>
          <p:nvPr/>
        </p:nvSpPr>
        <p:spPr>
          <a:xfrm>
            <a:off x="872576" y="487608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042"/>
            <a:ext cx="9162952" cy="7070441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0" y="3212976"/>
            <a:ext cx="3995936" cy="1152128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685552" y="3373541"/>
            <a:ext cx="4860926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竞选优势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322342" y="2688456"/>
            <a:ext cx="1224136" cy="1049039"/>
            <a:chOff x="2843808" y="2276108"/>
            <a:chExt cx="1224136" cy="1049039"/>
          </a:xfrm>
        </p:grpSpPr>
        <p:sp>
          <p:nvSpPr>
            <p:cNvPr id="25" name="文本框 24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22342" y="3770871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4735999" y="3035471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836076" y="4059383"/>
            <a:ext cx="3416320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</p:spTree>
    <p:extLst>
      <p:ext uri="{BB962C8B-B14F-4D97-AF65-F5344CB8AC3E}">
        <p14:creationId xmlns:p14="http://schemas.microsoft.com/office/powerpoint/2010/main" val="2801697836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Personal</a:t>
            </a: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565062" y="1925168"/>
            <a:ext cx="1211263" cy="4016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7" cy="102190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0" y="4124977"/>
            <a:ext cx="6553200" cy="2009775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7361238" y="3271727"/>
            <a:ext cx="1782762" cy="2393950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/>
          </p:cNvSpPr>
          <p:nvPr/>
        </p:nvSpPr>
        <p:spPr>
          <a:xfrm>
            <a:off x="2094002" y="5195767"/>
            <a:ext cx="4343399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大成功靠团队</a:t>
            </a:r>
          </a:p>
        </p:txBody>
      </p: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4800000">
            <a:off x="6031532" y="3975214"/>
            <a:ext cx="1835150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矩形 49"/>
          <p:cNvSpPr>
            <a:spLocks/>
          </p:cNvSpPr>
          <p:nvPr/>
        </p:nvSpPr>
        <p:spPr>
          <a:xfrm>
            <a:off x="2094002" y="4489301"/>
            <a:ext cx="2819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小成功靠个人</a:t>
            </a: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Personal</a:t>
            </a: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8" cy="75285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523989" y="1962692"/>
            <a:ext cx="249237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  <p:sp>
        <p:nvSpPr>
          <p:cNvPr id="20" name="文本框 1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1002-1284-587298610EC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ea"/>
                <a:sym typeface="+mn-lt"/>
              </a:rPr>
              <a:t>9</a:t>
            </a:fld>
            <a:endParaRPr lang="zh-CN" altLang="en-US" sz="1200" dirty="0">
              <a:solidFill>
                <a:srgbClr val="89898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7361238" y="4035425"/>
            <a:ext cx="1782762" cy="2393950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/>
          </p:cNvSpPr>
          <p:nvPr/>
        </p:nvSpPr>
        <p:spPr>
          <a:xfrm>
            <a:off x="-23652" y="3859510"/>
            <a:ext cx="5567884" cy="2261007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>
          <a:xfrm>
            <a:off x="496314" y="3408363"/>
            <a:ext cx="388938" cy="3937000"/>
            <a:chOff x="0" y="0"/>
            <a:chExt cx="4361230" cy="432001"/>
          </a:xfrm>
        </p:grpSpPr>
        <p:sp>
          <p:nvSpPr>
            <p:cNvPr id="42" name="圆角矩形 41"/>
            <p:cNvSpPr>
              <a:spLocks/>
            </p:cNvSpPr>
            <p:nvPr/>
          </p:nvSpPr>
          <p:spPr>
            <a:xfrm>
              <a:off x="724235" y="0"/>
              <a:ext cx="3636995" cy="43200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>
              <a:spLocks/>
            </p:cNvSpPr>
            <p:nvPr/>
          </p:nvSpPr>
          <p:spPr>
            <a:xfrm>
              <a:off x="1379914" y="58188"/>
              <a:ext cx="314655" cy="315624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>
              <a:off x="2601620" y="59951"/>
              <a:ext cx="314656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>
              <a:spLocks/>
            </p:cNvSpPr>
            <p:nvPr/>
          </p:nvSpPr>
          <p:spPr>
            <a:xfrm>
              <a:off x="3315307" y="56424"/>
              <a:ext cx="316413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等腰三角形 45"/>
            <p:cNvSpPr>
              <a:spLocks/>
            </p:cNvSpPr>
            <p:nvPr/>
          </p:nvSpPr>
          <p:spPr>
            <a:xfrm rot="5400000">
              <a:off x="-19692" y="114918"/>
              <a:ext cx="230989" cy="1986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>
            <a:spLocks/>
          </p:cNvSpPr>
          <p:nvPr/>
        </p:nvSpPr>
        <p:spPr>
          <a:xfrm>
            <a:off x="1116326" y="4008137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责任心</a:t>
            </a:r>
          </a:p>
        </p:txBody>
      </p:sp>
      <p:sp>
        <p:nvSpPr>
          <p:cNvPr id="51" name="矩形 50"/>
          <p:cNvSpPr>
            <a:spLocks/>
          </p:cNvSpPr>
          <p:nvPr/>
        </p:nvSpPr>
        <p:spPr>
          <a:xfrm>
            <a:off x="1147793" y="4822825"/>
            <a:ext cx="6148387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遇事冷静</a:t>
            </a:r>
          </a:p>
        </p:txBody>
      </p:sp>
      <p:sp>
        <p:nvSpPr>
          <p:cNvPr id="52" name="矩形 51"/>
          <p:cNvSpPr>
            <a:spLocks/>
          </p:cNvSpPr>
          <p:nvPr/>
        </p:nvSpPr>
        <p:spPr>
          <a:xfrm>
            <a:off x="1146102" y="5569256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较强的办事能力</a:t>
            </a:r>
          </a:p>
        </p:txBody>
      </p:sp>
      <p:sp>
        <p:nvSpPr>
          <p:cNvPr id="53" name="矩形 52"/>
          <p:cNvSpPr>
            <a:spLocks/>
          </p:cNvSpPr>
          <p:nvPr/>
        </p:nvSpPr>
        <p:spPr>
          <a:xfrm>
            <a:off x="0" y="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600000">
            <a:off x="6237288" y="4300538"/>
            <a:ext cx="2247900" cy="1685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2896026"/>
      </p:ext>
    </p:extLst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202</Words>
  <Application>Microsoft Office PowerPoint</Application>
  <PresentationFormat>全屏显示(4:3)</PresentationFormat>
  <Paragraphs>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Calibri</vt:lpstr>
      <vt:lpstr>微软雅黑</vt:lpstr>
      <vt:lpstr>MS PGothic</vt:lpstr>
      <vt:lpstr/>
      <vt:lpstr/>
      <vt:lpstr>PowerPoint 演示文稿</vt:lpstr>
      <vt:lpstr>PowerPoint 演示文稿</vt:lpstr>
      <vt:lpstr>学生会八大部门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 Power</cp:lastModifiedBy>
  <cp:revision>13</cp:revision>
  <dcterms:modified xsi:type="dcterms:W3CDTF">2023-08-22T08:33:54Z</dcterms:modified>
</cp:coreProperties>
</file>