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88" r:id="rId8"/>
    <p:sldId id="262" r:id="rId9"/>
    <p:sldId id="286" r:id="rId10"/>
    <p:sldId id="266" r:id="rId11"/>
    <p:sldId id="265" r:id="rId12"/>
    <p:sldId id="289" r:id="rId13"/>
    <p:sldId id="268" r:id="rId14"/>
    <p:sldId id="269" r:id="rId15"/>
    <p:sldId id="270" r:id="rId16"/>
    <p:sldId id="290" r:id="rId17"/>
    <p:sldId id="272" r:id="rId18"/>
    <p:sldId id="274" r:id="rId19"/>
    <p:sldId id="275" r:id="rId20"/>
    <p:sldId id="291" r:id="rId21"/>
    <p:sldId id="277" r:id="rId22"/>
    <p:sldId id="278" r:id="rId23"/>
    <p:sldId id="279" r:id="rId24"/>
    <p:sldId id="281" r:id="rId25"/>
    <p:sldId id="292" r:id="rId26"/>
    <p:sldId id="1126" r:id="rId27"/>
    <p:sldId id="2007578498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orient="horz" pos="777" userDrawn="1">
          <p15:clr>
            <a:srgbClr val="A4A3A4"/>
          </p15:clr>
        </p15:guide>
        <p15:guide id="5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C9D4"/>
    <a:srgbClr val="6496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3" autoAdjust="0"/>
    <p:restoredTop sz="92329" autoAdjust="0"/>
  </p:normalViewPr>
  <p:slideViewPr>
    <p:cSldViewPr snapToGrid="0" showGuides="1">
      <p:cViewPr varScale="1">
        <p:scale>
          <a:sx n="90" d="100"/>
          <a:sy n="90" d="100"/>
        </p:scale>
        <p:origin x="120" y="318"/>
      </p:cViewPr>
      <p:guideLst>
        <p:guide orient="horz" pos="77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3AB63-766F-48E8-9469-844BE65DD2B9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B31DE1-8453-4DE7-99B6-9A5F454286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B31DE1-8453-4DE7-99B6-9A5F454286A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B31DE1-8453-4DE7-99B6-9A5F454286A5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B31DE1-8453-4DE7-99B6-9A5F454286A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11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B31DE1-8453-4DE7-99B6-9A5F454286A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B31DE1-8453-4DE7-99B6-9A5F454286A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B31DE1-8453-4DE7-99B6-9A5F454286A5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B31DE1-8453-4DE7-99B6-9A5F454286A5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B31DE1-8453-4DE7-99B6-9A5F454286A5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B31DE1-8453-4DE7-99B6-9A5F454286A5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B31DE1-8453-4DE7-99B6-9A5F454286A5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4307-519B-42B8-868E-C42478A699E4}" type="datetime1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47F0-D5B9-463D-8001-D6FF2F9654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5B71C04-E880-1687-DB54-3581D7674AA7}"/>
              </a:ext>
            </a:extLst>
          </p:cNvPr>
          <p:cNvSpPr/>
          <p:nvPr userDrawn="1"/>
        </p:nvSpPr>
        <p:spPr>
          <a:xfrm rot="3600000">
            <a:off x="3847545" y="-1417630"/>
            <a:ext cx="9014727" cy="10630558"/>
          </a:xfrm>
          <a:custGeom>
            <a:avLst/>
            <a:gdLst>
              <a:gd name="connsiteX0" fmla="*/ 0 w 9014727"/>
              <a:gd name="connsiteY0" fmla="*/ 5326965 h 10630558"/>
              <a:gd name="connsiteX1" fmla="*/ 3075525 w 9014727"/>
              <a:gd name="connsiteY1" fmla="*/ 0 h 10630558"/>
              <a:gd name="connsiteX2" fmla="*/ 9014727 w 9014727"/>
              <a:gd name="connsiteY2" fmla="*/ 3429000 h 10630558"/>
              <a:gd name="connsiteX3" fmla="*/ 4856905 w 9014727"/>
              <a:gd name="connsiteY3" fmla="*/ 10630558 h 10630558"/>
              <a:gd name="connsiteX4" fmla="*/ 543251 w 9014727"/>
              <a:gd name="connsiteY4" fmla="*/ 10630558 h 10630558"/>
              <a:gd name="connsiteX5" fmla="*/ 0 w 9014727"/>
              <a:gd name="connsiteY5" fmla="*/ 10087307 h 10630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14727" h="10630558">
                <a:moveTo>
                  <a:pt x="0" y="5326965"/>
                </a:moveTo>
                <a:lnTo>
                  <a:pt x="3075525" y="0"/>
                </a:lnTo>
                <a:lnTo>
                  <a:pt x="9014727" y="3429000"/>
                </a:lnTo>
                <a:lnTo>
                  <a:pt x="4856905" y="10630558"/>
                </a:lnTo>
                <a:lnTo>
                  <a:pt x="543251" y="10630558"/>
                </a:lnTo>
                <a:cubicBezTo>
                  <a:pt x="243222" y="10630558"/>
                  <a:pt x="0" y="10387336"/>
                  <a:pt x="0" y="10087307"/>
                </a:cubicBezTo>
                <a:close/>
              </a:path>
            </a:pathLst>
          </a:custGeom>
          <a:gradFill flip="none" rotWithShape="1">
            <a:gsLst>
              <a:gs pos="2000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057B3932-5E17-3FEB-B0CB-30E8B4D687ED}"/>
              </a:ext>
            </a:extLst>
          </p:cNvPr>
          <p:cNvSpPr/>
          <p:nvPr userDrawn="1"/>
        </p:nvSpPr>
        <p:spPr>
          <a:xfrm rot="3600000">
            <a:off x="-1318074" y="3990052"/>
            <a:ext cx="4455754" cy="3020433"/>
          </a:xfrm>
          <a:custGeom>
            <a:avLst/>
            <a:gdLst>
              <a:gd name="connsiteX0" fmla="*/ 76804 w 4455754"/>
              <a:gd name="connsiteY0" fmla="*/ 198275 h 3020433"/>
              <a:gd name="connsiteX1" fmla="*/ 449714 w 4455754"/>
              <a:gd name="connsiteY1" fmla="*/ 0 h 3020433"/>
              <a:gd name="connsiteX2" fmla="*/ 4014390 w 4455754"/>
              <a:gd name="connsiteY2" fmla="*/ 0 h 3020433"/>
              <a:gd name="connsiteX3" fmla="*/ 4454967 w 4455754"/>
              <a:gd name="connsiteY3" fmla="*/ 359081 h 3020433"/>
              <a:gd name="connsiteX4" fmla="*/ 4455754 w 4455754"/>
              <a:gd name="connsiteY4" fmla="*/ 366885 h 3020433"/>
              <a:gd name="connsiteX5" fmla="*/ 2923728 w 4455754"/>
              <a:gd name="connsiteY5" fmla="*/ 3020433 h 3020433"/>
              <a:gd name="connsiteX6" fmla="*/ 0 w 4455754"/>
              <a:gd name="connsiteY6" fmla="*/ 1332418 h 3020433"/>
              <a:gd name="connsiteX7" fmla="*/ 0 w 4455754"/>
              <a:gd name="connsiteY7" fmla="*/ 449714 h 3020433"/>
              <a:gd name="connsiteX8" fmla="*/ 76804 w 4455754"/>
              <a:gd name="connsiteY8" fmla="*/ 198275 h 3020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55754" h="3020433">
                <a:moveTo>
                  <a:pt x="76804" y="198275"/>
                </a:moveTo>
                <a:cubicBezTo>
                  <a:pt x="157621" y="78650"/>
                  <a:pt x="294483" y="0"/>
                  <a:pt x="449714" y="0"/>
                </a:cubicBezTo>
                <a:lnTo>
                  <a:pt x="4014390" y="0"/>
                </a:lnTo>
                <a:cubicBezTo>
                  <a:pt x="4231714" y="-1"/>
                  <a:pt x="4413033" y="154154"/>
                  <a:pt x="4454967" y="359081"/>
                </a:cubicBezTo>
                <a:lnTo>
                  <a:pt x="4455754" y="366885"/>
                </a:lnTo>
                <a:lnTo>
                  <a:pt x="2923728" y="3020433"/>
                </a:lnTo>
                <a:lnTo>
                  <a:pt x="0" y="1332418"/>
                </a:lnTo>
                <a:lnTo>
                  <a:pt x="0" y="449714"/>
                </a:lnTo>
                <a:cubicBezTo>
                  <a:pt x="0" y="356575"/>
                  <a:pt x="28314" y="270049"/>
                  <a:pt x="76804" y="198275"/>
                </a:cubicBezTo>
                <a:close/>
              </a:path>
            </a:pathLst>
          </a:custGeom>
          <a:gradFill flip="none" rotWithShape="1">
            <a:gsLst>
              <a:gs pos="2000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16" name="任意多边形: 形状 15">
            <a:extLst>
              <a:ext uri="{FF2B5EF4-FFF2-40B4-BE49-F238E27FC236}">
                <a16:creationId xmlns:a16="http://schemas.microsoft.com/office/drawing/2014/main" id="{A95F6659-5624-E7C5-16C5-32B5277E9382}"/>
              </a:ext>
            </a:extLst>
          </p:cNvPr>
          <p:cNvSpPr/>
          <p:nvPr userDrawn="1"/>
        </p:nvSpPr>
        <p:spPr>
          <a:xfrm rot="3600000">
            <a:off x="-908838" y="4537756"/>
            <a:ext cx="3013199" cy="2294980"/>
          </a:xfrm>
          <a:custGeom>
            <a:avLst/>
            <a:gdLst>
              <a:gd name="connsiteX0" fmla="*/ 51842 w 3013199"/>
              <a:gd name="connsiteY0" fmla="*/ 133832 h 2294980"/>
              <a:gd name="connsiteX1" fmla="*/ 303550 w 3013199"/>
              <a:gd name="connsiteY1" fmla="*/ 0 h 2294980"/>
              <a:gd name="connsiteX2" fmla="*/ 2709649 w 3013199"/>
              <a:gd name="connsiteY2" fmla="*/ 0 h 2294980"/>
              <a:gd name="connsiteX3" fmla="*/ 3013199 w 3013199"/>
              <a:gd name="connsiteY3" fmla="*/ 303550 h 2294980"/>
              <a:gd name="connsiteX4" fmla="*/ 3013199 w 3013199"/>
              <a:gd name="connsiteY4" fmla="*/ 883490 h 2294980"/>
              <a:gd name="connsiteX5" fmla="*/ 2198275 w 3013199"/>
              <a:gd name="connsiteY5" fmla="*/ 2294980 h 2294980"/>
              <a:gd name="connsiteX6" fmla="*/ 0 w 3013199"/>
              <a:gd name="connsiteY6" fmla="*/ 1025806 h 2294980"/>
              <a:gd name="connsiteX7" fmla="*/ 0 w 3013199"/>
              <a:gd name="connsiteY7" fmla="*/ 303550 h 2294980"/>
              <a:gd name="connsiteX8" fmla="*/ 51842 w 3013199"/>
              <a:gd name="connsiteY8" fmla="*/ 133832 h 229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3199" h="2294980">
                <a:moveTo>
                  <a:pt x="51842" y="133832"/>
                </a:moveTo>
                <a:cubicBezTo>
                  <a:pt x="106392" y="53087"/>
                  <a:pt x="198771" y="0"/>
                  <a:pt x="303550" y="0"/>
                </a:cubicBezTo>
                <a:lnTo>
                  <a:pt x="2709649" y="0"/>
                </a:lnTo>
                <a:cubicBezTo>
                  <a:pt x="2877295" y="0"/>
                  <a:pt x="3013199" y="135904"/>
                  <a:pt x="3013199" y="303550"/>
                </a:cubicBezTo>
                <a:lnTo>
                  <a:pt x="3013199" y="883490"/>
                </a:lnTo>
                <a:lnTo>
                  <a:pt x="2198275" y="2294980"/>
                </a:lnTo>
                <a:lnTo>
                  <a:pt x="0" y="1025806"/>
                </a:lnTo>
                <a:lnTo>
                  <a:pt x="0" y="303550"/>
                </a:lnTo>
                <a:cubicBezTo>
                  <a:pt x="0" y="240683"/>
                  <a:pt x="19112" y="182279"/>
                  <a:pt x="51842" y="1338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506BC30-1C5A-1180-FA52-A693B329FD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78982" y="3952051"/>
            <a:ext cx="2495876" cy="387798"/>
          </a:xfrm>
          <a:noFill/>
        </p:spPr>
        <p:txBody>
          <a:bodyPr wrap="none" lIns="0" tIns="0" rIns="0" bIns="0" rtlCol="0">
            <a:spAutoFit/>
          </a:bodyPr>
          <a:lstStyle>
            <a:lvl1pPr marL="0" indent="0" algn="ctr">
              <a:buFontTx/>
              <a:buNone/>
              <a:defRPr lang="en-US" altLang="zh-CN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pPr marL="0" lvl="0"/>
            <a:r>
              <a:rPr lang="en-US" altLang="zh-CN" dirty="0"/>
              <a:t>XX</a:t>
            </a:r>
            <a:r>
              <a:rPr lang="zh-CN" altLang="en-US" dirty="0"/>
              <a:t>部门｜ </a:t>
            </a:r>
            <a:r>
              <a:rPr lang="en-US" altLang="zh-CN" dirty="0"/>
              <a:t>XXX</a:t>
            </a:r>
          </a:p>
        </p:txBody>
      </p:sp>
      <p:sp>
        <p:nvSpPr>
          <p:cNvPr id="11" name="标题 10">
            <a:extLst>
              <a:ext uri="{FF2B5EF4-FFF2-40B4-BE49-F238E27FC236}">
                <a16:creationId xmlns:a16="http://schemas.microsoft.com/office/drawing/2014/main" id="{B1AD4864-E1B8-0E65-1D55-03039DB41C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89165" y="2456947"/>
            <a:ext cx="6075509" cy="1329595"/>
          </a:xfrm>
        </p:spPr>
        <p:txBody>
          <a:bodyPr wrap="none" lIns="0" tIns="0" rIns="0" bIns="0">
            <a:spAutoFit/>
          </a:bodyPr>
          <a:lstStyle>
            <a:lvl1pPr algn="ctr">
              <a:defRPr sz="96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altLang="zh-CN" dirty="0"/>
              <a:t>THANKS!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87557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9744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487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D7740D72-87B5-A367-E4C1-D664B3C948CA}"/>
              </a:ext>
            </a:extLst>
          </p:cNvPr>
          <p:cNvSpPr/>
          <p:nvPr userDrawn="1"/>
        </p:nvSpPr>
        <p:spPr>
          <a:xfrm rot="3600000">
            <a:off x="-1462188" y="-896412"/>
            <a:ext cx="7932371" cy="8060974"/>
          </a:xfrm>
          <a:custGeom>
            <a:avLst/>
            <a:gdLst>
              <a:gd name="connsiteX0" fmla="*/ 0 w 7932371"/>
              <a:gd name="connsiteY0" fmla="*/ 4631974 h 8060974"/>
              <a:gd name="connsiteX1" fmla="*/ 2674271 w 7932371"/>
              <a:gd name="connsiteY1" fmla="*/ 0 h 8060974"/>
              <a:gd name="connsiteX2" fmla="*/ 6989938 w 7932371"/>
              <a:gd name="connsiteY2" fmla="*/ 0 h 8060974"/>
              <a:gd name="connsiteX3" fmla="*/ 7932371 w 7932371"/>
              <a:gd name="connsiteY3" fmla="*/ 942433 h 8060974"/>
              <a:gd name="connsiteX4" fmla="*/ 7932371 w 7932371"/>
              <a:gd name="connsiteY4" fmla="*/ 4608703 h 8060974"/>
              <a:gd name="connsiteX5" fmla="*/ 5939202 w 7932371"/>
              <a:gd name="connsiteY5" fmla="*/ 8060974 h 8060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32371" h="8060974">
                <a:moveTo>
                  <a:pt x="0" y="4631974"/>
                </a:moveTo>
                <a:lnTo>
                  <a:pt x="2674271" y="0"/>
                </a:lnTo>
                <a:lnTo>
                  <a:pt x="6989938" y="0"/>
                </a:lnTo>
                <a:cubicBezTo>
                  <a:pt x="7510429" y="0"/>
                  <a:pt x="7932371" y="421942"/>
                  <a:pt x="7932371" y="942433"/>
                </a:cubicBezTo>
                <a:lnTo>
                  <a:pt x="7932371" y="4608703"/>
                </a:lnTo>
                <a:lnTo>
                  <a:pt x="5939202" y="8060974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70000"/>
                </a:schemeClr>
              </a:gs>
              <a:gs pos="0">
                <a:schemeClr val="accent2">
                  <a:alpha val="7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D6D90E20-C7CA-3853-3136-6C7B78177051}"/>
              </a:ext>
            </a:extLst>
          </p:cNvPr>
          <p:cNvSpPr/>
          <p:nvPr userDrawn="1"/>
        </p:nvSpPr>
        <p:spPr>
          <a:xfrm rot="3600000">
            <a:off x="-1547533" y="-748593"/>
            <a:ext cx="7422526" cy="7569523"/>
          </a:xfrm>
          <a:custGeom>
            <a:avLst/>
            <a:gdLst>
              <a:gd name="connsiteX0" fmla="*/ 0 w 7422526"/>
              <a:gd name="connsiteY0" fmla="*/ 4140523 h 7569523"/>
              <a:gd name="connsiteX1" fmla="*/ 2390532 w 7422526"/>
              <a:gd name="connsiteY1" fmla="*/ 0 h 7569523"/>
              <a:gd name="connsiteX2" fmla="*/ 6979156 w 7422526"/>
              <a:gd name="connsiteY2" fmla="*/ 0 h 7569523"/>
              <a:gd name="connsiteX3" fmla="*/ 7422526 w 7422526"/>
              <a:gd name="connsiteY3" fmla="*/ 443370 h 7569523"/>
              <a:gd name="connsiteX4" fmla="*/ 7422526 w 7422526"/>
              <a:gd name="connsiteY4" fmla="*/ 5000330 h 7569523"/>
              <a:gd name="connsiteX5" fmla="*/ 5939202 w 7422526"/>
              <a:gd name="connsiteY5" fmla="*/ 7569523 h 7569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22526" h="7569523">
                <a:moveTo>
                  <a:pt x="0" y="4140523"/>
                </a:moveTo>
                <a:lnTo>
                  <a:pt x="2390532" y="0"/>
                </a:lnTo>
                <a:lnTo>
                  <a:pt x="6979156" y="0"/>
                </a:lnTo>
                <a:cubicBezTo>
                  <a:pt x="7224022" y="0"/>
                  <a:pt x="7422526" y="198504"/>
                  <a:pt x="7422526" y="443370"/>
                </a:cubicBezTo>
                <a:lnTo>
                  <a:pt x="7422526" y="5000330"/>
                </a:lnTo>
                <a:lnTo>
                  <a:pt x="5939202" y="7569523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E41C3C93-682B-EAFA-C34C-F72EBC2F1CA5}"/>
              </a:ext>
            </a:extLst>
          </p:cNvPr>
          <p:cNvSpPr/>
          <p:nvPr userDrawn="1"/>
        </p:nvSpPr>
        <p:spPr>
          <a:xfrm rot="3600000">
            <a:off x="5175116" y="4802882"/>
            <a:ext cx="2377490" cy="4102541"/>
          </a:xfrm>
          <a:custGeom>
            <a:avLst/>
            <a:gdLst>
              <a:gd name="connsiteX0" fmla="*/ 76805 w 2377490"/>
              <a:gd name="connsiteY0" fmla="*/ 198275 h 4102541"/>
              <a:gd name="connsiteX1" fmla="*/ 449714 w 2377490"/>
              <a:gd name="connsiteY1" fmla="*/ 0 h 4102541"/>
              <a:gd name="connsiteX2" fmla="*/ 2377490 w 2377490"/>
              <a:gd name="connsiteY2" fmla="*/ 0 h 4102541"/>
              <a:gd name="connsiteX3" fmla="*/ 8887 w 2377490"/>
              <a:gd name="connsiteY3" fmla="*/ 4102541 h 4102541"/>
              <a:gd name="connsiteX4" fmla="*/ 0 w 2377490"/>
              <a:gd name="connsiteY4" fmla="*/ 4014390 h 4102541"/>
              <a:gd name="connsiteX5" fmla="*/ 0 w 2377490"/>
              <a:gd name="connsiteY5" fmla="*/ 449714 h 4102541"/>
              <a:gd name="connsiteX6" fmla="*/ 76805 w 2377490"/>
              <a:gd name="connsiteY6" fmla="*/ 198275 h 410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7490" h="4102541">
                <a:moveTo>
                  <a:pt x="76805" y="198275"/>
                </a:moveTo>
                <a:cubicBezTo>
                  <a:pt x="157621" y="78651"/>
                  <a:pt x="294483" y="0"/>
                  <a:pt x="449714" y="0"/>
                </a:cubicBezTo>
                <a:lnTo>
                  <a:pt x="2377490" y="0"/>
                </a:lnTo>
                <a:lnTo>
                  <a:pt x="8887" y="4102541"/>
                </a:lnTo>
                <a:lnTo>
                  <a:pt x="0" y="4014390"/>
                </a:lnTo>
                <a:lnTo>
                  <a:pt x="0" y="449714"/>
                </a:lnTo>
                <a:cubicBezTo>
                  <a:pt x="1" y="356576"/>
                  <a:pt x="28314" y="270050"/>
                  <a:pt x="76805" y="198275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39" name="任意多边形: 形状 38">
            <a:extLst>
              <a:ext uri="{FF2B5EF4-FFF2-40B4-BE49-F238E27FC236}">
                <a16:creationId xmlns:a16="http://schemas.microsoft.com/office/drawing/2014/main" id="{F5D93E38-5F54-2579-F80F-818D526CA3E7}"/>
              </a:ext>
            </a:extLst>
          </p:cNvPr>
          <p:cNvSpPr/>
          <p:nvPr userDrawn="1"/>
        </p:nvSpPr>
        <p:spPr>
          <a:xfrm rot="3600000">
            <a:off x="6047212" y="5790021"/>
            <a:ext cx="1233197" cy="2135959"/>
          </a:xfrm>
          <a:custGeom>
            <a:avLst/>
            <a:gdLst>
              <a:gd name="connsiteX0" fmla="*/ 51842 w 1233197"/>
              <a:gd name="connsiteY0" fmla="*/ 133833 h 2135959"/>
              <a:gd name="connsiteX1" fmla="*/ 303550 w 1233197"/>
              <a:gd name="connsiteY1" fmla="*/ 0 h 2135959"/>
              <a:gd name="connsiteX2" fmla="*/ 1233197 w 1233197"/>
              <a:gd name="connsiteY2" fmla="*/ 0 h 2135959"/>
              <a:gd name="connsiteX3" fmla="*/ 0 w 1233197"/>
              <a:gd name="connsiteY3" fmla="*/ 2135959 h 2135959"/>
              <a:gd name="connsiteX4" fmla="*/ 0 w 1233197"/>
              <a:gd name="connsiteY4" fmla="*/ 303550 h 2135959"/>
              <a:gd name="connsiteX5" fmla="*/ 51842 w 1233197"/>
              <a:gd name="connsiteY5" fmla="*/ 133833 h 213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3197" h="2135959">
                <a:moveTo>
                  <a:pt x="51842" y="133833"/>
                </a:moveTo>
                <a:cubicBezTo>
                  <a:pt x="106392" y="53087"/>
                  <a:pt x="198771" y="0"/>
                  <a:pt x="303550" y="0"/>
                </a:cubicBezTo>
                <a:lnTo>
                  <a:pt x="1233197" y="0"/>
                </a:lnTo>
                <a:lnTo>
                  <a:pt x="0" y="2135959"/>
                </a:lnTo>
                <a:lnTo>
                  <a:pt x="0" y="303550"/>
                </a:lnTo>
                <a:cubicBezTo>
                  <a:pt x="0" y="240683"/>
                  <a:pt x="19112" y="182279"/>
                  <a:pt x="51842" y="13383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">
            <a:extLst>
              <a:ext uri="{FF2B5EF4-FFF2-40B4-BE49-F238E27FC236}">
                <a16:creationId xmlns:a16="http://schemas.microsoft.com/office/drawing/2014/main" id="{7E4459B4-AACA-A03E-F9E8-27DF458356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45258" y="0"/>
            <a:ext cx="6046743" cy="6858000"/>
          </a:xfrm>
          <a:custGeom>
            <a:avLst/>
            <a:gdLst>
              <a:gd name="connsiteX0" fmla="*/ 1748755 w 6046743"/>
              <a:gd name="connsiteY0" fmla="*/ 0 h 6858000"/>
              <a:gd name="connsiteX1" fmla="*/ 6046743 w 6046743"/>
              <a:gd name="connsiteY1" fmla="*/ 0 h 6858000"/>
              <a:gd name="connsiteX2" fmla="*/ 6046743 w 6046743"/>
              <a:gd name="connsiteY2" fmla="*/ 6858000 h 6858000"/>
              <a:gd name="connsiteX3" fmla="*/ 3160269 w 6046743"/>
              <a:gd name="connsiteY3" fmla="*/ 6858000 h 6858000"/>
              <a:gd name="connsiteX4" fmla="*/ 59475 w 6046743"/>
              <a:gd name="connsiteY4" fmla="*/ 1487267 h 6858000"/>
              <a:gd name="connsiteX5" fmla="*/ 221759 w 6046743"/>
              <a:gd name="connsiteY5" fmla="*/ 88161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6743" h="6858000">
                <a:moveTo>
                  <a:pt x="1748755" y="0"/>
                </a:moveTo>
                <a:lnTo>
                  <a:pt x="6046743" y="0"/>
                </a:lnTo>
                <a:lnTo>
                  <a:pt x="6046743" y="6858000"/>
                </a:lnTo>
                <a:lnTo>
                  <a:pt x="3160269" y="6858000"/>
                </a:lnTo>
                <a:lnTo>
                  <a:pt x="59475" y="1487267"/>
                </a:lnTo>
                <a:cubicBezTo>
                  <a:pt x="-62959" y="1275207"/>
                  <a:pt x="9699" y="1004045"/>
                  <a:pt x="221759" y="881612"/>
                </a:cubicBezTo>
                <a:close/>
              </a:path>
            </a:pathLst>
          </a:custGeom>
          <a:effectLst/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B4DD1CF-A284-7B9F-80BE-0B2249BE05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889351"/>
            <a:ext cx="5942394" cy="1710540"/>
          </a:xfrm>
          <a:noFill/>
        </p:spPr>
        <p:txBody>
          <a:bodyPr wrap="none" lIns="0" tIns="0" rIns="0" bIns="0" anchor="b">
            <a:noAutofit/>
          </a:bodyPr>
          <a:lstStyle>
            <a:lvl1pPr>
              <a:lnSpc>
                <a:spcPct val="100000"/>
              </a:lnSpc>
              <a:defRPr lang="zh-CN" altLang="en-US" sz="480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请单击此处</a:t>
            </a:r>
            <a:br>
              <a:rPr lang="en-US" altLang="zh-CN" dirty="0"/>
            </a:br>
            <a:r>
              <a:rPr lang="zh-CN" altLang="en-US" dirty="0"/>
              <a:t>输入封面主标题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57801DA-B17F-3A9A-E941-089A4AB31B0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4090545"/>
            <a:ext cx="5942394" cy="2769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FontTx/>
              <a:buNone/>
              <a:def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pPr marL="0" lvl="0"/>
            <a:r>
              <a:rPr lang="zh-CN" altLang="en-US" dirty="0"/>
              <a:t>请单击此处输入副标题</a:t>
            </a:r>
            <a:endParaRPr lang="en-US" altLang="zh-CN" dirty="0"/>
          </a:p>
        </p:txBody>
      </p:sp>
      <p:sp>
        <p:nvSpPr>
          <p:cNvPr id="7" name="Speaker Placeholder 3">
            <a:extLst>
              <a:ext uri="{FF2B5EF4-FFF2-40B4-BE49-F238E27FC236}">
                <a16:creationId xmlns:a16="http://schemas.microsoft.com/office/drawing/2014/main" id="{ADD05A81-2591-EA0E-2ADC-111069C9D9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5912501"/>
            <a:ext cx="1191032" cy="221599"/>
          </a:xfrm>
          <a:noFill/>
        </p:spPr>
        <p:txBody>
          <a:bodyPr wrap="none" lIns="0" tIns="0" rIns="0" bIns="0">
            <a:spAutoFit/>
          </a:bodyPr>
          <a:lstStyle>
            <a:lvl1pPr marL="0" indent="0">
              <a:buFontTx/>
              <a:buNone/>
              <a:def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marL="0" lvl="0"/>
            <a:r>
              <a:rPr lang="en-US" altLang="zh-CN" dirty="0"/>
              <a:t>XX</a:t>
            </a:r>
            <a:r>
              <a:rPr lang="zh-CN" altLang="en-US" dirty="0"/>
              <a:t>部门｜ </a:t>
            </a:r>
            <a:r>
              <a:rPr lang="en-US" altLang="zh-CN" dirty="0"/>
              <a:t>XXX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F37F413-791E-97AC-16E3-71A93BF8A8E6}"/>
              </a:ext>
            </a:extLst>
          </p:cNvPr>
          <p:cNvGrpSpPr/>
          <p:nvPr userDrawn="1"/>
        </p:nvGrpSpPr>
        <p:grpSpPr>
          <a:xfrm>
            <a:off x="660400" y="3809893"/>
            <a:ext cx="5385285" cy="166230"/>
            <a:chOff x="660400" y="3809893"/>
            <a:chExt cx="5385285" cy="166230"/>
          </a:xfrm>
        </p:grpSpPr>
        <p:cxnSp>
          <p:nvCxnSpPr>
            <p:cNvPr id="28" name="直接连接符">
              <a:extLst>
                <a:ext uri="{FF2B5EF4-FFF2-40B4-BE49-F238E27FC236}">
                  <a16:creationId xmlns:a16="http://schemas.microsoft.com/office/drawing/2014/main" id="{D22A1A77-D493-D268-58F9-E41648C3EF0A}"/>
                </a:ext>
              </a:extLst>
            </p:cNvPr>
            <p:cNvCxnSpPr/>
            <p:nvPr userDrawn="1"/>
          </p:nvCxnSpPr>
          <p:spPr>
            <a:xfrm>
              <a:off x="660400" y="3893008"/>
              <a:ext cx="5222875" cy="0"/>
            </a:xfrm>
            <a:prstGeom prst="line">
              <a:avLst/>
            </a:prstGeom>
            <a:ln w="190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空心小圆">
              <a:extLst>
                <a:ext uri="{FF2B5EF4-FFF2-40B4-BE49-F238E27FC236}">
                  <a16:creationId xmlns:a16="http://schemas.microsoft.com/office/drawing/2014/main" id="{A6CD8728-C107-A084-B646-7B6F44DF3C0E}"/>
                </a:ext>
              </a:extLst>
            </p:cNvPr>
            <p:cNvSpPr/>
            <p:nvPr userDrawn="1"/>
          </p:nvSpPr>
          <p:spPr>
            <a:xfrm rot="2700000">
              <a:off x="5879455" y="3809893"/>
              <a:ext cx="166230" cy="166230"/>
            </a:xfrm>
            <a:prstGeom prst="roundRect">
              <a:avLst/>
            </a:prstGeom>
            <a:noFill/>
            <a:ln w="190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724728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BC1FD03-36F0-EB74-E516-962599C69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8CF1-1065-4327-A01E-685E2AC50983}" type="datetime1">
              <a:rPr lang="zh-CN" altLang="en-US" smtClean="0"/>
              <a:t>2023/8/22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6C8605B-5D06-A6D3-213E-0A0C7999A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125995C-C100-C487-E45B-E5C2B37EA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占位符 1">
            <a:extLst>
              <a:ext uri="{FF2B5EF4-FFF2-40B4-BE49-F238E27FC236}">
                <a16:creationId xmlns:a16="http://schemas.microsoft.com/office/drawing/2014/main" id="{173EA588-2263-EFA2-448A-EBF6E8073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406602"/>
            <a:ext cx="10872788" cy="609398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文本占位符 2">
            <a:extLst>
              <a:ext uri="{FF2B5EF4-FFF2-40B4-BE49-F238E27FC236}">
                <a16:creationId xmlns:a16="http://schemas.microsoft.com/office/drawing/2014/main" id="{355AB0A7-1FAF-1465-06A3-CA4BC36525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400" y="1130300"/>
            <a:ext cx="10872788" cy="4999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262499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D28B9E44-2381-8BAC-E3FF-A8A66E089A49}"/>
              </a:ext>
            </a:extLst>
          </p:cNvPr>
          <p:cNvSpPr/>
          <p:nvPr userDrawn="1"/>
        </p:nvSpPr>
        <p:spPr>
          <a:xfrm rot="3600000">
            <a:off x="8271969" y="1208218"/>
            <a:ext cx="4617596" cy="1055014"/>
          </a:xfrm>
          <a:custGeom>
            <a:avLst/>
            <a:gdLst>
              <a:gd name="connsiteX0" fmla="*/ 0 w 4617596"/>
              <a:gd name="connsiteY0" fmla="*/ 2790738 h 2790738"/>
              <a:gd name="connsiteX1" fmla="*/ 1611233 w 4617596"/>
              <a:gd name="connsiteY1" fmla="*/ 0 h 2790738"/>
              <a:gd name="connsiteX2" fmla="*/ 4617596 w 4617596"/>
              <a:gd name="connsiteY2" fmla="*/ 1735724 h 2790738"/>
              <a:gd name="connsiteX3" fmla="*/ 4617596 w 4617596"/>
              <a:gd name="connsiteY3" fmla="*/ 2256959 h 2790738"/>
              <a:gd name="connsiteX4" fmla="*/ 4083817 w 4617596"/>
              <a:gd name="connsiteY4" fmla="*/ 2790738 h 2790738"/>
              <a:gd name="connsiteX0" fmla="*/ 1611233 w 4617596"/>
              <a:gd name="connsiteY0" fmla="*/ 0 h 2790738"/>
              <a:gd name="connsiteX1" fmla="*/ 4617596 w 4617596"/>
              <a:gd name="connsiteY1" fmla="*/ 1735724 h 2790738"/>
              <a:gd name="connsiteX2" fmla="*/ 4617596 w 4617596"/>
              <a:gd name="connsiteY2" fmla="*/ 2256959 h 2790738"/>
              <a:gd name="connsiteX3" fmla="*/ 4083817 w 4617596"/>
              <a:gd name="connsiteY3" fmla="*/ 2790738 h 2790738"/>
              <a:gd name="connsiteX4" fmla="*/ 0 w 4617596"/>
              <a:gd name="connsiteY4" fmla="*/ 2790738 h 2790738"/>
              <a:gd name="connsiteX5" fmla="*/ 1702673 w 4617596"/>
              <a:gd name="connsiteY5" fmla="*/ 91440 h 2790738"/>
              <a:gd name="connsiteX0" fmla="*/ 1611233 w 4617596"/>
              <a:gd name="connsiteY0" fmla="*/ 0 h 2790738"/>
              <a:gd name="connsiteX1" fmla="*/ 4617596 w 4617596"/>
              <a:gd name="connsiteY1" fmla="*/ 1735724 h 2790738"/>
              <a:gd name="connsiteX2" fmla="*/ 4617596 w 4617596"/>
              <a:gd name="connsiteY2" fmla="*/ 2256959 h 2790738"/>
              <a:gd name="connsiteX3" fmla="*/ 4083817 w 4617596"/>
              <a:gd name="connsiteY3" fmla="*/ 2790738 h 2790738"/>
              <a:gd name="connsiteX4" fmla="*/ 0 w 4617596"/>
              <a:gd name="connsiteY4" fmla="*/ 2790738 h 2790738"/>
              <a:gd name="connsiteX0" fmla="*/ 4617596 w 4617596"/>
              <a:gd name="connsiteY0" fmla="*/ 0 h 1055014"/>
              <a:gd name="connsiteX1" fmla="*/ 4617596 w 4617596"/>
              <a:gd name="connsiteY1" fmla="*/ 521235 h 1055014"/>
              <a:gd name="connsiteX2" fmla="*/ 4083817 w 4617596"/>
              <a:gd name="connsiteY2" fmla="*/ 1055014 h 1055014"/>
              <a:gd name="connsiteX3" fmla="*/ 0 w 4617596"/>
              <a:gd name="connsiteY3" fmla="*/ 1055014 h 1055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7596" h="1055014">
                <a:moveTo>
                  <a:pt x="4617596" y="0"/>
                </a:moveTo>
                <a:lnTo>
                  <a:pt x="4617596" y="521235"/>
                </a:lnTo>
                <a:cubicBezTo>
                  <a:pt x="4617596" y="816033"/>
                  <a:pt x="4378615" y="1055014"/>
                  <a:pt x="4083817" y="1055014"/>
                </a:cubicBezTo>
                <a:lnTo>
                  <a:pt x="0" y="1055014"/>
                </a:lnTo>
              </a:path>
            </a:pathLst>
          </a:custGeom>
          <a:noFill/>
          <a:ln w="38100"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F1E11835-FF89-1507-9F8C-BAD747933FFD}"/>
              </a:ext>
            </a:extLst>
          </p:cNvPr>
          <p:cNvSpPr/>
          <p:nvPr userDrawn="1"/>
        </p:nvSpPr>
        <p:spPr>
          <a:xfrm rot="3600000">
            <a:off x="7748016" y="1348610"/>
            <a:ext cx="5222604" cy="1217125"/>
          </a:xfrm>
          <a:custGeom>
            <a:avLst/>
            <a:gdLst>
              <a:gd name="connsiteX0" fmla="*/ 0 w 5222604"/>
              <a:gd name="connsiteY0" fmla="*/ 3174297 h 3174298"/>
              <a:gd name="connsiteX1" fmla="*/ 1832681 w 5222604"/>
              <a:gd name="connsiteY1" fmla="*/ 0 h 3174298"/>
              <a:gd name="connsiteX2" fmla="*/ 5222604 w 5222604"/>
              <a:gd name="connsiteY2" fmla="*/ 1957173 h 3174298"/>
              <a:gd name="connsiteX3" fmla="*/ 5222604 w 5222604"/>
              <a:gd name="connsiteY3" fmla="*/ 2563240 h 3174298"/>
              <a:gd name="connsiteX4" fmla="*/ 4611546 w 5222604"/>
              <a:gd name="connsiteY4" fmla="*/ 3174298 h 3174298"/>
              <a:gd name="connsiteX0" fmla="*/ 1832681 w 5222604"/>
              <a:gd name="connsiteY0" fmla="*/ 0 h 3174298"/>
              <a:gd name="connsiteX1" fmla="*/ 5222604 w 5222604"/>
              <a:gd name="connsiteY1" fmla="*/ 1957173 h 3174298"/>
              <a:gd name="connsiteX2" fmla="*/ 5222604 w 5222604"/>
              <a:gd name="connsiteY2" fmla="*/ 2563240 h 3174298"/>
              <a:gd name="connsiteX3" fmla="*/ 4611546 w 5222604"/>
              <a:gd name="connsiteY3" fmla="*/ 3174298 h 3174298"/>
              <a:gd name="connsiteX4" fmla="*/ 0 w 5222604"/>
              <a:gd name="connsiteY4" fmla="*/ 3174297 h 3174298"/>
              <a:gd name="connsiteX5" fmla="*/ 1924121 w 5222604"/>
              <a:gd name="connsiteY5" fmla="*/ 91440 h 3174298"/>
              <a:gd name="connsiteX0" fmla="*/ 1832681 w 5222604"/>
              <a:gd name="connsiteY0" fmla="*/ 0 h 3174298"/>
              <a:gd name="connsiteX1" fmla="*/ 5222604 w 5222604"/>
              <a:gd name="connsiteY1" fmla="*/ 1957173 h 3174298"/>
              <a:gd name="connsiteX2" fmla="*/ 5222604 w 5222604"/>
              <a:gd name="connsiteY2" fmla="*/ 2563240 h 3174298"/>
              <a:gd name="connsiteX3" fmla="*/ 4611546 w 5222604"/>
              <a:gd name="connsiteY3" fmla="*/ 3174298 h 3174298"/>
              <a:gd name="connsiteX4" fmla="*/ 0 w 5222604"/>
              <a:gd name="connsiteY4" fmla="*/ 3174297 h 3174298"/>
              <a:gd name="connsiteX0" fmla="*/ 5222604 w 5222604"/>
              <a:gd name="connsiteY0" fmla="*/ 0 h 1217125"/>
              <a:gd name="connsiteX1" fmla="*/ 5222604 w 5222604"/>
              <a:gd name="connsiteY1" fmla="*/ 606067 h 1217125"/>
              <a:gd name="connsiteX2" fmla="*/ 4611546 w 5222604"/>
              <a:gd name="connsiteY2" fmla="*/ 1217125 h 1217125"/>
              <a:gd name="connsiteX3" fmla="*/ 0 w 5222604"/>
              <a:gd name="connsiteY3" fmla="*/ 1217124 h 121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604" h="1217125">
                <a:moveTo>
                  <a:pt x="5222604" y="0"/>
                </a:moveTo>
                <a:lnTo>
                  <a:pt x="5222604" y="606067"/>
                </a:lnTo>
                <a:cubicBezTo>
                  <a:pt x="5222604" y="943545"/>
                  <a:pt x="4949024" y="1217125"/>
                  <a:pt x="4611546" y="1217125"/>
                </a:cubicBezTo>
                <a:lnTo>
                  <a:pt x="0" y="1217124"/>
                </a:lnTo>
              </a:path>
            </a:pathLst>
          </a:custGeom>
          <a:noFill/>
          <a:ln w="38100">
            <a:gradFill>
              <a:gsLst>
                <a:gs pos="100000">
                  <a:schemeClr val="accent1">
                    <a:alpha val="10000"/>
                  </a:schemeClr>
                </a:gs>
                <a:gs pos="0">
                  <a:schemeClr val="accent2">
                    <a:alpha val="1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B865776F-0035-2CB4-8DD9-442E309A693A}"/>
              </a:ext>
            </a:extLst>
          </p:cNvPr>
          <p:cNvSpPr/>
          <p:nvPr userDrawn="1"/>
        </p:nvSpPr>
        <p:spPr>
          <a:xfrm rot="3600000">
            <a:off x="9489205" y="-65625"/>
            <a:ext cx="3959469" cy="2373503"/>
          </a:xfrm>
          <a:custGeom>
            <a:avLst/>
            <a:gdLst>
              <a:gd name="connsiteX0" fmla="*/ 0 w 3959469"/>
              <a:gd name="connsiteY0" fmla="*/ 2373503 h 2373503"/>
              <a:gd name="connsiteX1" fmla="*/ 1370342 w 3959469"/>
              <a:gd name="connsiteY1" fmla="*/ 0 h 2373503"/>
              <a:gd name="connsiteX2" fmla="*/ 3959469 w 3959469"/>
              <a:gd name="connsiteY2" fmla="*/ 1494833 h 2373503"/>
              <a:gd name="connsiteX3" fmla="*/ 3959469 w 3959469"/>
              <a:gd name="connsiteY3" fmla="*/ 1923788 h 2373503"/>
              <a:gd name="connsiteX4" fmla="*/ 3509755 w 3959469"/>
              <a:gd name="connsiteY4" fmla="*/ 2373502 h 237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9469" h="2373503">
                <a:moveTo>
                  <a:pt x="0" y="2373503"/>
                </a:moveTo>
                <a:lnTo>
                  <a:pt x="1370342" y="0"/>
                </a:lnTo>
                <a:lnTo>
                  <a:pt x="3959469" y="1494833"/>
                </a:lnTo>
                <a:lnTo>
                  <a:pt x="3959469" y="1923788"/>
                </a:lnTo>
                <a:cubicBezTo>
                  <a:pt x="3959469" y="2172158"/>
                  <a:pt x="3758125" y="2373502"/>
                  <a:pt x="3509755" y="2373502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40183544-DEBF-E723-4421-DF6E7391D6C0}"/>
              </a:ext>
            </a:extLst>
          </p:cNvPr>
          <p:cNvSpPr/>
          <p:nvPr userDrawn="1"/>
        </p:nvSpPr>
        <p:spPr>
          <a:xfrm rot="3600000">
            <a:off x="-447840" y="4807141"/>
            <a:ext cx="3184081" cy="2688448"/>
          </a:xfrm>
          <a:custGeom>
            <a:avLst/>
            <a:gdLst>
              <a:gd name="connsiteX0" fmla="*/ 76804 w 3184081"/>
              <a:gd name="connsiteY0" fmla="*/ 198275 h 2688448"/>
              <a:gd name="connsiteX1" fmla="*/ 449714 w 3184081"/>
              <a:gd name="connsiteY1" fmla="*/ 0 h 2688448"/>
              <a:gd name="connsiteX2" fmla="*/ 3184081 w 3184081"/>
              <a:gd name="connsiteY2" fmla="*/ 0 h 2688448"/>
              <a:gd name="connsiteX3" fmla="*/ 1631905 w 3184081"/>
              <a:gd name="connsiteY3" fmla="*/ 2688448 h 2688448"/>
              <a:gd name="connsiteX4" fmla="*/ 0 w 3184081"/>
              <a:gd name="connsiteY4" fmla="*/ 1746267 h 2688448"/>
              <a:gd name="connsiteX5" fmla="*/ 0 w 3184081"/>
              <a:gd name="connsiteY5" fmla="*/ 449714 h 2688448"/>
              <a:gd name="connsiteX6" fmla="*/ 76804 w 3184081"/>
              <a:gd name="connsiteY6" fmla="*/ 198275 h 268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84081" h="2688448">
                <a:moveTo>
                  <a:pt x="76804" y="198275"/>
                </a:moveTo>
                <a:cubicBezTo>
                  <a:pt x="157621" y="78650"/>
                  <a:pt x="294483" y="0"/>
                  <a:pt x="449714" y="0"/>
                </a:cubicBezTo>
                <a:lnTo>
                  <a:pt x="3184081" y="0"/>
                </a:lnTo>
                <a:lnTo>
                  <a:pt x="1631905" y="2688448"/>
                </a:lnTo>
                <a:lnTo>
                  <a:pt x="0" y="1746267"/>
                </a:lnTo>
                <a:lnTo>
                  <a:pt x="0" y="449714"/>
                </a:lnTo>
                <a:cubicBezTo>
                  <a:pt x="0" y="356575"/>
                  <a:pt x="28314" y="270050"/>
                  <a:pt x="76804" y="1982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61" name="任意多边形: 形状 60">
            <a:extLst>
              <a:ext uri="{FF2B5EF4-FFF2-40B4-BE49-F238E27FC236}">
                <a16:creationId xmlns:a16="http://schemas.microsoft.com/office/drawing/2014/main" id="{C33C6F20-6DD5-08A0-F5B6-E6609A6576D0}"/>
              </a:ext>
            </a:extLst>
          </p:cNvPr>
          <p:cNvSpPr/>
          <p:nvPr userDrawn="1"/>
        </p:nvSpPr>
        <p:spPr>
          <a:xfrm rot="3600000">
            <a:off x="-113171" y="5483998"/>
            <a:ext cx="2039788" cy="1962995"/>
          </a:xfrm>
          <a:custGeom>
            <a:avLst/>
            <a:gdLst>
              <a:gd name="connsiteX0" fmla="*/ 51842 w 2039788"/>
              <a:gd name="connsiteY0" fmla="*/ 133832 h 1962995"/>
              <a:gd name="connsiteX1" fmla="*/ 303550 w 2039788"/>
              <a:gd name="connsiteY1" fmla="*/ 0 h 1962995"/>
              <a:gd name="connsiteX2" fmla="*/ 2039788 w 2039788"/>
              <a:gd name="connsiteY2" fmla="*/ 0 h 1962995"/>
              <a:gd name="connsiteX3" fmla="*/ 906452 w 2039788"/>
              <a:gd name="connsiteY3" fmla="*/ 1962995 h 1962995"/>
              <a:gd name="connsiteX4" fmla="*/ 0 w 2039788"/>
              <a:gd name="connsiteY4" fmla="*/ 1439655 h 1962995"/>
              <a:gd name="connsiteX5" fmla="*/ 0 w 2039788"/>
              <a:gd name="connsiteY5" fmla="*/ 303550 h 1962995"/>
              <a:gd name="connsiteX6" fmla="*/ 51842 w 2039788"/>
              <a:gd name="connsiteY6" fmla="*/ 133832 h 196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9788" h="1962995">
                <a:moveTo>
                  <a:pt x="51842" y="133832"/>
                </a:moveTo>
                <a:cubicBezTo>
                  <a:pt x="106392" y="53087"/>
                  <a:pt x="198771" y="0"/>
                  <a:pt x="303550" y="0"/>
                </a:cubicBezTo>
                <a:lnTo>
                  <a:pt x="2039788" y="0"/>
                </a:lnTo>
                <a:lnTo>
                  <a:pt x="906452" y="1962995"/>
                </a:lnTo>
                <a:lnTo>
                  <a:pt x="0" y="1439655"/>
                </a:lnTo>
                <a:lnTo>
                  <a:pt x="0" y="303550"/>
                </a:lnTo>
                <a:cubicBezTo>
                  <a:pt x="0" y="240683"/>
                  <a:pt x="19112" y="182279"/>
                  <a:pt x="51842" y="1338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65" name="任意多边形: 形状 64">
            <a:extLst>
              <a:ext uri="{FF2B5EF4-FFF2-40B4-BE49-F238E27FC236}">
                <a16:creationId xmlns:a16="http://schemas.microsoft.com/office/drawing/2014/main" id="{DB778C57-96C1-6E53-199C-2F8D648B2FA0}"/>
              </a:ext>
            </a:extLst>
          </p:cNvPr>
          <p:cNvSpPr/>
          <p:nvPr userDrawn="1"/>
        </p:nvSpPr>
        <p:spPr>
          <a:xfrm rot="3600000">
            <a:off x="10307091" y="-12259"/>
            <a:ext cx="2804160" cy="1648049"/>
          </a:xfrm>
          <a:custGeom>
            <a:avLst/>
            <a:gdLst>
              <a:gd name="connsiteX0" fmla="*/ 0 w 2804160"/>
              <a:gd name="connsiteY0" fmla="*/ 1628968 h 1648049"/>
              <a:gd name="connsiteX1" fmla="*/ 940485 w 2804160"/>
              <a:gd name="connsiteY1" fmla="*/ 0 h 1648049"/>
              <a:gd name="connsiteX2" fmla="*/ 2804160 w 2804160"/>
              <a:gd name="connsiteY2" fmla="*/ 1075993 h 1648049"/>
              <a:gd name="connsiteX3" fmla="*/ 2804160 w 2804160"/>
              <a:gd name="connsiteY3" fmla="*/ 1344499 h 1648049"/>
              <a:gd name="connsiteX4" fmla="*/ 2500610 w 2804160"/>
              <a:gd name="connsiteY4" fmla="*/ 1648049 h 1648049"/>
              <a:gd name="connsiteX5" fmla="*/ 94511 w 2804160"/>
              <a:gd name="connsiteY5" fmla="*/ 1648049 h 1648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4160" h="1648049">
                <a:moveTo>
                  <a:pt x="0" y="1628968"/>
                </a:moveTo>
                <a:lnTo>
                  <a:pt x="940485" y="0"/>
                </a:lnTo>
                <a:lnTo>
                  <a:pt x="2804160" y="1075993"/>
                </a:lnTo>
                <a:lnTo>
                  <a:pt x="2804160" y="1344499"/>
                </a:lnTo>
                <a:cubicBezTo>
                  <a:pt x="2804160" y="1512145"/>
                  <a:pt x="2668256" y="1648049"/>
                  <a:pt x="2500610" y="1648049"/>
                </a:cubicBezTo>
                <a:lnTo>
                  <a:pt x="94511" y="1648049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装饰矩形1">
            <a:extLst>
              <a:ext uri="{FF2B5EF4-FFF2-40B4-BE49-F238E27FC236}">
                <a16:creationId xmlns:a16="http://schemas.microsoft.com/office/drawing/2014/main" id="{63EC5150-EE77-7746-C1AF-7D5E95545A92}"/>
              </a:ext>
            </a:extLst>
          </p:cNvPr>
          <p:cNvSpPr/>
          <p:nvPr userDrawn="1"/>
        </p:nvSpPr>
        <p:spPr>
          <a:xfrm rot="3600000">
            <a:off x="1728228" y="1489832"/>
            <a:ext cx="404525" cy="404525"/>
          </a:xfrm>
          <a:prstGeom prst="roundRect">
            <a:avLst>
              <a:gd name="adj" fmla="val 10074"/>
            </a:avLst>
          </a:prstGeom>
          <a:noFill/>
          <a:ln w="57150">
            <a:gradFill>
              <a:gsLst>
                <a:gs pos="21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8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标题 55">
            <a:extLst>
              <a:ext uri="{FF2B5EF4-FFF2-40B4-BE49-F238E27FC236}">
                <a16:creationId xmlns:a16="http://schemas.microsoft.com/office/drawing/2014/main" id="{94BD0CB5-68B1-1F4F-52A2-6737228984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30491" y="1628036"/>
            <a:ext cx="820738" cy="443198"/>
          </a:xfrm>
        </p:spPr>
        <p:txBody>
          <a:bodyPr wrap="none" lIns="0" tIns="0" rIns="0" bIns="0">
            <a:spAutoFit/>
          </a:bodyPr>
          <a:lstStyle>
            <a:lvl1pPr>
              <a:defRPr sz="3200">
                <a:gradFill flip="none" rotWithShape="1">
                  <a:gsLst>
                    <a:gs pos="78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defRPr>
            </a:lvl1pPr>
          </a:lstStyle>
          <a:p>
            <a:r>
              <a:rPr lang="zh-CN" altLang="en-US" dirty="0"/>
              <a:t>目录</a:t>
            </a:r>
          </a:p>
        </p:txBody>
      </p:sp>
      <p:sp>
        <p:nvSpPr>
          <p:cNvPr id="58" name="文本占位符 57">
            <a:extLst>
              <a:ext uri="{FF2B5EF4-FFF2-40B4-BE49-F238E27FC236}">
                <a16:creationId xmlns:a16="http://schemas.microsoft.com/office/drawing/2014/main" id="{BE17EAD0-1A3E-90AE-89B1-09B94F85B98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30491" y="2086474"/>
            <a:ext cx="1119409" cy="332399"/>
          </a:xfrm>
        </p:spPr>
        <p:txBody>
          <a:bodyPr wrap="none" lIns="0" tIns="0" rIns="0" bIns="0">
            <a:spAutoFit/>
          </a:bodyPr>
          <a:lstStyle>
            <a:lvl1pPr marL="0" indent="0">
              <a:buFontTx/>
              <a:buNone/>
              <a:defRPr sz="24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7506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284BE14-0F78-5B43-711B-98A569BD9D39}"/>
              </a:ext>
            </a:extLst>
          </p:cNvPr>
          <p:cNvSpPr/>
          <p:nvPr userDrawn="1"/>
        </p:nvSpPr>
        <p:spPr>
          <a:xfrm rot="3600000">
            <a:off x="-446166" y="-2187457"/>
            <a:ext cx="9393326" cy="10313340"/>
          </a:xfrm>
          <a:custGeom>
            <a:avLst/>
            <a:gdLst>
              <a:gd name="connsiteX0" fmla="*/ 0 w 9393326"/>
              <a:gd name="connsiteY0" fmla="*/ 7353102 h 10313340"/>
              <a:gd name="connsiteX1" fmla="*/ 4245315 w 9393326"/>
              <a:gd name="connsiteY1" fmla="*/ 0 h 10313340"/>
              <a:gd name="connsiteX2" fmla="*/ 8450893 w 9393326"/>
              <a:gd name="connsiteY2" fmla="*/ 0 h 10313340"/>
              <a:gd name="connsiteX3" fmla="*/ 9393326 w 9393326"/>
              <a:gd name="connsiteY3" fmla="*/ 942433 h 10313340"/>
              <a:gd name="connsiteX4" fmla="*/ 9393326 w 9393326"/>
              <a:gd name="connsiteY4" fmla="*/ 4799381 h 10313340"/>
              <a:gd name="connsiteX5" fmla="*/ 6209841 w 9393326"/>
              <a:gd name="connsiteY5" fmla="*/ 10313340 h 10313340"/>
              <a:gd name="connsiteX6" fmla="*/ 5127282 w 9393326"/>
              <a:gd name="connsiteY6" fmla="*/ 10313340 h 10313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93326" h="10313340">
                <a:moveTo>
                  <a:pt x="0" y="7353102"/>
                </a:moveTo>
                <a:lnTo>
                  <a:pt x="4245315" y="0"/>
                </a:lnTo>
                <a:lnTo>
                  <a:pt x="8450893" y="0"/>
                </a:lnTo>
                <a:cubicBezTo>
                  <a:pt x="8971384" y="0"/>
                  <a:pt x="9393326" y="421942"/>
                  <a:pt x="9393326" y="942433"/>
                </a:cubicBezTo>
                <a:lnTo>
                  <a:pt x="9393326" y="4799381"/>
                </a:lnTo>
                <a:lnTo>
                  <a:pt x="6209841" y="10313340"/>
                </a:lnTo>
                <a:lnTo>
                  <a:pt x="5127282" y="1031334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70000"/>
                </a:schemeClr>
              </a:gs>
              <a:gs pos="0">
                <a:schemeClr val="accent2">
                  <a:alpha val="7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693F2239-5133-51B6-5FA7-EE2C6E5D1739}"/>
              </a:ext>
            </a:extLst>
          </p:cNvPr>
          <p:cNvSpPr/>
          <p:nvPr userDrawn="1"/>
        </p:nvSpPr>
        <p:spPr>
          <a:xfrm rot="3600000">
            <a:off x="-750836" y="-2128513"/>
            <a:ext cx="8927932" cy="10278562"/>
          </a:xfrm>
          <a:custGeom>
            <a:avLst/>
            <a:gdLst>
              <a:gd name="connsiteX0" fmla="*/ 0 w 8927932"/>
              <a:gd name="connsiteY0" fmla="*/ 6849562 h 10278562"/>
              <a:gd name="connsiteX1" fmla="*/ 3954596 w 8927932"/>
              <a:gd name="connsiteY1" fmla="*/ 0 h 10278562"/>
              <a:gd name="connsiteX2" fmla="*/ 8484562 w 8927932"/>
              <a:gd name="connsiteY2" fmla="*/ 0 h 10278562"/>
              <a:gd name="connsiteX3" fmla="*/ 8927932 w 8927932"/>
              <a:gd name="connsiteY3" fmla="*/ 443369 h 10278562"/>
              <a:gd name="connsiteX4" fmla="*/ 8927932 w 8927932"/>
              <a:gd name="connsiteY4" fmla="*/ 5101927 h 10278562"/>
              <a:gd name="connsiteX5" fmla="*/ 5939201 w 8927932"/>
              <a:gd name="connsiteY5" fmla="*/ 10278562 h 1027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27932" h="10278562">
                <a:moveTo>
                  <a:pt x="0" y="6849562"/>
                </a:moveTo>
                <a:lnTo>
                  <a:pt x="3954596" y="0"/>
                </a:lnTo>
                <a:lnTo>
                  <a:pt x="8484562" y="0"/>
                </a:lnTo>
                <a:cubicBezTo>
                  <a:pt x="8729428" y="0"/>
                  <a:pt x="8927932" y="198504"/>
                  <a:pt x="8927932" y="443369"/>
                </a:cubicBezTo>
                <a:lnTo>
                  <a:pt x="8927932" y="5101927"/>
                </a:lnTo>
                <a:lnTo>
                  <a:pt x="5939201" y="1027856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4075F3D3-9C7A-D687-FE45-C8F4B4A356D4}"/>
              </a:ext>
            </a:extLst>
          </p:cNvPr>
          <p:cNvSpPr/>
          <p:nvPr userDrawn="1"/>
        </p:nvSpPr>
        <p:spPr>
          <a:xfrm rot="3600000">
            <a:off x="8157252" y="573374"/>
            <a:ext cx="6878954" cy="3208826"/>
          </a:xfrm>
          <a:custGeom>
            <a:avLst/>
            <a:gdLst>
              <a:gd name="connsiteX0" fmla="*/ 0 w 6878954"/>
              <a:gd name="connsiteY0" fmla="*/ 3206188 h 3208826"/>
              <a:gd name="connsiteX1" fmla="*/ 1851094 w 6878954"/>
              <a:gd name="connsiteY1" fmla="*/ 0 h 3208826"/>
              <a:gd name="connsiteX2" fmla="*/ 6878954 w 6878954"/>
              <a:gd name="connsiteY2" fmla="*/ 2902835 h 3208826"/>
              <a:gd name="connsiteX3" fmla="*/ 6863806 w 6878954"/>
              <a:gd name="connsiteY3" fmla="*/ 2951634 h 3208826"/>
              <a:gd name="connsiteX4" fmla="*/ 6475794 w 6878954"/>
              <a:gd name="connsiteY4" fmla="*/ 3208826 h 3208826"/>
              <a:gd name="connsiteX5" fmla="*/ 26156 w 6878954"/>
              <a:gd name="connsiteY5" fmla="*/ 3208826 h 320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78954" h="3208826">
                <a:moveTo>
                  <a:pt x="0" y="3206188"/>
                </a:moveTo>
                <a:lnTo>
                  <a:pt x="1851094" y="0"/>
                </a:lnTo>
                <a:lnTo>
                  <a:pt x="6878954" y="2902835"/>
                </a:lnTo>
                <a:lnTo>
                  <a:pt x="6863806" y="2951634"/>
                </a:lnTo>
                <a:cubicBezTo>
                  <a:pt x="6799879" y="3102775"/>
                  <a:pt x="6650221" y="3208826"/>
                  <a:pt x="6475794" y="3208826"/>
                </a:cubicBezTo>
                <a:lnTo>
                  <a:pt x="26156" y="320882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31" name="任意多边形: 形状 30">
            <a:extLst>
              <a:ext uri="{FF2B5EF4-FFF2-40B4-BE49-F238E27FC236}">
                <a16:creationId xmlns:a16="http://schemas.microsoft.com/office/drawing/2014/main" id="{DB4C140F-16BF-DF69-6DC4-AFC9F40F8128}"/>
              </a:ext>
            </a:extLst>
          </p:cNvPr>
          <p:cNvSpPr/>
          <p:nvPr userDrawn="1"/>
        </p:nvSpPr>
        <p:spPr>
          <a:xfrm rot="3600000">
            <a:off x="9147641" y="581012"/>
            <a:ext cx="5369634" cy="2407512"/>
          </a:xfrm>
          <a:custGeom>
            <a:avLst/>
            <a:gdLst>
              <a:gd name="connsiteX0" fmla="*/ 0 w 5369634"/>
              <a:gd name="connsiteY0" fmla="*/ 2284460 h 2407512"/>
              <a:gd name="connsiteX1" fmla="*/ 1318934 w 5369634"/>
              <a:gd name="connsiteY1" fmla="*/ 0 h 2407512"/>
              <a:gd name="connsiteX2" fmla="*/ 5369634 w 5369634"/>
              <a:gd name="connsiteY2" fmla="*/ 2338673 h 2407512"/>
              <a:gd name="connsiteX3" fmla="*/ 5304248 w 5369634"/>
              <a:gd name="connsiteY3" fmla="*/ 2374164 h 2407512"/>
              <a:gd name="connsiteX4" fmla="*/ 5139068 w 5369634"/>
              <a:gd name="connsiteY4" fmla="*/ 2407512 h 2407512"/>
              <a:gd name="connsiteX5" fmla="*/ 298564 w 5369634"/>
              <a:gd name="connsiteY5" fmla="*/ 2407512 h 2407512"/>
              <a:gd name="connsiteX6" fmla="*/ 61301 w 5369634"/>
              <a:gd name="connsiteY6" fmla="*/ 2335038 h 240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69634" h="2407512">
                <a:moveTo>
                  <a:pt x="0" y="2284460"/>
                </a:moveTo>
                <a:lnTo>
                  <a:pt x="1318934" y="0"/>
                </a:lnTo>
                <a:lnTo>
                  <a:pt x="5369634" y="2338673"/>
                </a:lnTo>
                <a:lnTo>
                  <a:pt x="5304248" y="2374164"/>
                </a:lnTo>
                <a:cubicBezTo>
                  <a:pt x="5253478" y="2395638"/>
                  <a:pt x="5197660" y="2407511"/>
                  <a:pt x="5139068" y="2407512"/>
                </a:cubicBezTo>
                <a:lnTo>
                  <a:pt x="298564" y="2407512"/>
                </a:lnTo>
                <a:cubicBezTo>
                  <a:pt x="210677" y="2407512"/>
                  <a:pt x="129029" y="2380795"/>
                  <a:pt x="61301" y="233503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86D2C7BE-2976-C7D5-E076-73FFCF6CA1F5}"/>
              </a:ext>
            </a:extLst>
          </p:cNvPr>
          <p:cNvSpPr/>
          <p:nvPr userDrawn="1"/>
        </p:nvSpPr>
        <p:spPr>
          <a:xfrm rot="3600000">
            <a:off x="8230388" y="4760816"/>
            <a:ext cx="2436148" cy="4169200"/>
          </a:xfrm>
          <a:custGeom>
            <a:avLst/>
            <a:gdLst>
              <a:gd name="connsiteX0" fmla="*/ 76805 w 2436148"/>
              <a:gd name="connsiteY0" fmla="*/ 198275 h 4169200"/>
              <a:gd name="connsiteX1" fmla="*/ 449714 w 2436148"/>
              <a:gd name="connsiteY1" fmla="*/ 0 h 4169200"/>
              <a:gd name="connsiteX2" fmla="*/ 2436148 w 2436148"/>
              <a:gd name="connsiteY2" fmla="*/ 0 h 4169200"/>
              <a:gd name="connsiteX3" fmla="*/ 29059 w 2436148"/>
              <a:gd name="connsiteY3" fmla="*/ 4169200 h 4169200"/>
              <a:gd name="connsiteX4" fmla="*/ 9137 w 2436148"/>
              <a:gd name="connsiteY4" fmla="*/ 4105023 h 4169200"/>
              <a:gd name="connsiteX5" fmla="*/ 0 w 2436148"/>
              <a:gd name="connsiteY5" fmla="*/ 4014390 h 4169200"/>
              <a:gd name="connsiteX6" fmla="*/ 0 w 2436148"/>
              <a:gd name="connsiteY6" fmla="*/ 449714 h 4169200"/>
              <a:gd name="connsiteX7" fmla="*/ 76805 w 2436148"/>
              <a:gd name="connsiteY7" fmla="*/ 198275 h 416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6148" h="4169200">
                <a:moveTo>
                  <a:pt x="76805" y="198275"/>
                </a:moveTo>
                <a:cubicBezTo>
                  <a:pt x="157622" y="78650"/>
                  <a:pt x="294483" y="0"/>
                  <a:pt x="449714" y="0"/>
                </a:cubicBezTo>
                <a:lnTo>
                  <a:pt x="2436148" y="0"/>
                </a:lnTo>
                <a:lnTo>
                  <a:pt x="29059" y="4169200"/>
                </a:lnTo>
                <a:lnTo>
                  <a:pt x="9137" y="4105023"/>
                </a:lnTo>
                <a:cubicBezTo>
                  <a:pt x="3146" y="4075748"/>
                  <a:pt x="0" y="4045436"/>
                  <a:pt x="0" y="4014390"/>
                </a:cubicBezTo>
                <a:lnTo>
                  <a:pt x="0" y="449714"/>
                </a:lnTo>
                <a:cubicBezTo>
                  <a:pt x="1" y="356575"/>
                  <a:pt x="28314" y="270050"/>
                  <a:pt x="76805" y="198275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5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35" name="任意多边形: 形状 34">
            <a:extLst>
              <a:ext uri="{FF2B5EF4-FFF2-40B4-BE49-F238E27FC236}">
                <a16:creationId xmlns:a16="http://schemas.microsoft.com/office/drawing/2014/main" id="{D0FA2238-969A-D8F3-DDEE-F33F83B35688}"/>
              </a:ext>
            </a:extLst>
          </p:cNvPr>
          <p:cNvSpPr/>
          <p:nvPr userDrawn="1"/>
        </p:nvSpPr>
        <p:spPr>
          <a:xfrm rot="3600000">
            <a:off x="9087354" y="5739221"/>
            <a:ext cx="1291854" cy="2237557"/>
          </a:xfrm>
          <a:custGeom>
            <a:avLst/>
            <a:gdLst>
              <a:gd name="connsiteX0" fmla="*/ 51842 w 1291854"/>
              <a:gd name="connsiteY0" fmla="*/ 133832 h 2237557"/>
              <a:gd name="connsiteX1" fmla="*/ 303550 w 1291854"/>
              <a:gd name="connsiteY1" fmla="*/ 0 h 2237557"/>
              <a:gd name="connsiteX2" fmla="*/ 1291854 w 1291854"/>
              <a:gd name="connsiteY2" fmla="*/ 0 h 2237557"/>
              <a:gd name="connsiteX3" fmla="*/ 0 w 1291854"/>
              <a:gd name="connsiteY3" fmla="*/ 2237557 h 2237557"/>
              <a:gd name="connsiteX4" fmla="*/ 0 w 1291854"/>
              <a:gd name="connsiteY4" fmla="*/ 303550 h 2237557"/>
              <a:gd name="connsiteX5" fmla="*/ 51842 w 1291854"/>
              <a:gd name="connsiteY5" fmla="*/ 133832 h 2237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1854" h="2237557">
                <a:moveTo>
                  <a:pt x="51842" y="133832"/>
                </a:moveTo>
                <a:cubicBezTo>
                  <a:pt x="106392" y="53087"/>
                  <a:pt x="198772" y="0"/>
                  <a:pt x="303550" y="0"/>
                </a:cubicBezTo>
                <a:lnTo>
                  <a:pt x="1291854" y="0"/>
                </a:lnTo>
                <a:lnTo>
                  <a:pt x="0" y="2237557"/>
                </a:lnTo>
                <a:lnTo>
                  <a:pt x="0" y="303550"/>
                </a:lnTo>
                <a:cubicBezTo>
                  <a:pt x="0" y="240683"/>
                  <a:pt x="19111" y="182280"/>
                  <a:pt x="51842" y="1338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59DA39E9-0C6F-B019-1F2F-9648A21CDA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85812" y="4233667"/>
            <a:ext cx="6840000" cy="440386"/>
          </a:xfr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buFontTx/>
              <a:buNone/>
              <a:defRPr sz="28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zh-CN" altLang="en-US" dirty="0"/>
          </a:p>
        </p:txBody>
      </p:sp>
      <p:sp>
        <p:nvSpPr>
          <p:cNvPr id="18" name="标题 17">
            <a:extLst>
              <a:ext uri="{FF2B5EF4-FFF2-40B4-BE49-F238E27FC236}">
                <a16:creationId xmlns:a16="http://schemas.microsoft.com/office/drawing/2014/main" id="{91BA892D-3777-81A1-091E-44777A31A4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85812" y="2951154"/>
            <a:ext cx="6840000" cy="914096"/>
          </a:xfrm>
        </p:spPr>
        <p:txBody>
          <a:bodyPr wrap="none" lIns="0" tIns="0" rIns="0" bIns="0">
            <a:spAutoFit/>
          </a:bodyPr>
          <a:lstStyle>
            <a:lvl1pPr>
              <a:defRPr sz="66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zh-CN" altLang="en-US" dirty="0"/>
              <a:t>单击此处输入标题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5E6C6F02-2DE3-8C40-E665-849DE50EE0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85812" y="1786607"/>
            <a:ext cx="1317668" cy="914096"/>
          </a:xfrm>
        </p:spPr>
        <p:txBody>
          <a:bodyPr wrap="none" lIns="0" tIns="0" rIns="0" bIns="0">
            <a:spAutoFit/>
          </a:bodyPr>
          <a:lstStyle>
            <a:lvl1pPr marL="0" indent="0">
              <a:buNone/>
              <a:defRPr sz="6600" b="1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01.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072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">
            <a:extLst>
              <a:ext uri="{FF2B5EF4-FFF2-40B4-BE49-F238E27FC236}">
                <a16:creationId xmlns:a16="http://schemas.microsoft.com/office/drawing/2014/main" id="{2FBED289-BAF9-DB86-E554-70CA7DCA79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0" t="13059" r="-46" b="19858"/>
          <a:stretch/>
        </p:blipFill>
        <p:spPr>
          <a:xfrm>
            <a:off x="0" y="0"/>
            <a:ext cx="12179616" cy="6858000"/>
          </a:xfrm>
          <a:custGeom>
            <a:avLst/>
            <a:gdLst>
              <a:gd name="connsiteX0" fmla="*/ 0 w 12179616"/>
              <a:gd name="connsiteY0" fmla="*/ 0 h 6858000"/>
              <a:gd name="connsiteX1" fmla="*/ 12179616 w 12179616"/>
              <a:gd name="connsiteY1" fmla="*/ 0 h 6858000"/>
              <a:gd name="connsiteX2" fmla="*/ 12179616 w 12179616"/>
              <a:gd name="connsiteY2" fmla="*/ 6858000 h 6858000"/>
              <a:gd name="connsiteX3" fmla="*/ 0 w 1217961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9616" h="6858000">
                <a:moveTo>
                  <a:pt x="0" y="0"/>
                </a:moveTo>
                <a:lnTo>
                  <a:pt x="12179616" y="0"/>
                </a:lnTo>
                <a:lnTo>
                  <a:pt x="1217961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8" name="标题 17">
            <a:extLst>
              <a:ext uri="{FF2B5EF4-FFF2-40B4-BE49-F238E27FC236}">
                <a16:creationId xmlns:a16="http://schemas.microsoft.com/office/drawing/2014/main" id="{38124111-4859-ED73-0EFA-8DC2FBA52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4823" y="646668"/>
            <a:ext cx="4320000" cy="369332"/>
          </a:xfrm>
        </p:spPr>
        <p:txBody>
          <a:bodyPr wrap="none" lIns="0" tIns="0" rIns="0" bIns="0">
            <a:noAutofit/>
          </a:bodyPr>
          <a:lstStyle>
            <a:lvl1pPr>
              <a:lnSpc>
                <a:spcPct val="10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请输入页面标题</a:t>
            </a:r>
          </a:p>
        </p:txBody>
      </p:sp>
      <p:sp>
        <p:nvSpPr>
          <p:cNvPr id="2" name="装饰边框">
            <a:extLst>
              <a:ext uri="{FF2B5EF4-FFF2-40B4-BE49-F238E27FC236}">
                <a16:creationId xmlns:a16="http://schemas.microsoft.com/office/drawing/2014/main" id="{9002A507-4A92-3468-1DEC-789439D2C483}"/>
              </a:ext>
            </a:extLst>
          </p:cNvPr>
          <p:cNvSpPr/>
          <p:nvPr userDrawn="1"/>
        </p:nvSpPr>
        <p:spPr>
          <a:xfrm rot="3600000">
            <a:off x="712496" y="613674"/>
            <a:ext cx="284656" cy="284656"/>
          </a:xfrm>
          <a:prstGeom prst="roundRect">
            <a:avLst>
              <a:gd name="adj" fmla="val 10074"/>
            </a:avLst>
          </a:prstGeom>
          <a:noFill/>
          <a:ln w="38100">
            <a:gradFill>
              <a:gsLst>
                <a:gs pos="21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8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日期占位符 2">
            <a:extLst>
              <a:ext uri="{FF2B5EF4-FFF2-40B4-BE49-F238E27FC236}">
                <a16:creationId xmlns:a16="http://schemas.microsoft.com/office/drawing/2014/main" id="{96A8F017-7F7E-78DD-9F4B-8DFA793215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08331" y="6319254"/>
            <a:ext cx="2743200" cy="184666"/>
          </a:xfrm>
        </p:spPr>
        <p:txBody>
          <a:bodyPr/>
          <a:lstStyle/>
          <a:p>
            <a:fld id="{507B8CF1-1065-4327-A01E-685E2AC50983}" type="datetime1">
              <a:rPr lang="zh-CN" altLang="en-US" smtClean="0"/>
              <a:t>2023/8/22</a:t>
            </a:fld>
            <a:endParaRPr lang="zh-CN" altLang="en-US" dirty="0"/>
          </a:p>
        </p:txBody>
      </p:sp>
      <p:sp>
        <p:nvSpPr>
          <p:cNvPr id="6" name="页脚占位符 3">
            <a:extLst>
              <a:ext uri="{FF2B5EF4-FFF2-40B4-BE49-F238E27FC236}">
                <a16:creationId xmlns:a16="http://schemas.microsoft.com/office/drawing/2014/main" id="{B2BEC5CD-0E43-977D-28AA-D32A1F275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0" y="6319254"/>
            <a:ext cx="2511063" cy="184666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0" name="灯片编号占位符 4">
            <a:extLst>
              <a:ext uri="{FF2B5EF4-FFF2-40B4-BE49-F238E27FC236}">
                <a16:creationId xmlns:a16="http://schemas.microsoft.com/office/drawing/2014/main" id="{A1B7D7AA-E474-B372-F9DE-11BF42F16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8400" y="6319254"/>
            <a:ext cx="2743200" cy="184666"/>
          </a:xfrm>
        </p:spPr>
        <p:txBody>
          <a:bodyPr/>
          <a:lstStyle/>
          <a:p>
            <a:fld id="{DEBDD5DE-4ED2-4A76-97B9-D847280C2E27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0158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-页脚为浅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">
            <a:extLst>
              <a:ext uri="{FF2B5EF4-FFF2-40B4-BE49-F238E27FC236}">
                <a16:creationId xmlns:a16="http://schemas.microsoft.com/office/drawing/2014/main" id="{2FBED289-BAF9-DB86-E554-70CA7DCA79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0" t="13059" r="-46" b="19858"/>
          <a:stretch/>
        </p:blipFill>
        <p:spPr>
          <a:xfrm>
            <a:off x="0" y="0"/>
            <a:ext cx="12179616" cy="6858000"/>
          </a:xfrm>
          <a:custGeom>
            <a:avLst/>
            <a:gdLst>
              <a:gd name="connsiteX0" fmla="*/ 0 w 12179616"/>
              <a:gd name="connsiteY0" fmla="*/ 0 h 6858000"/>
              <a:gd name="connsiteX1" fmla="*/ 12179616 w 12179616"/>
              <a:gd name="connsiteY1" fmla="*/ 0 h 6858000"/>
              <a:gd name="connsiteX2" fmla="*/ 12179616 w 12179616"/>
              <a:gd name="connsiteY2" fmla="*/ 6858000 h 6858000"/>
              <a:gd name="connsiteX3" fmla="*/ 0 w 1217961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9616" h="6858000">
                <a:moveTo>
                  <a:pt x="0" y="0"/>
                </a:moveTo>
                <a:lnTo>
                  <a:pt x="12179616" y="0"/>
                </a:lnTo>
                <a:lnTo>
                  <a:pt x="1217961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8" name="标题 17">
            <a:extLst>
              <a:ext uri="{FF2B5EF4-FFF2-40B4-BE49-F238E27FC236}">
                <a16:creationId xmlns:a16="http://schemas.microsoft.com/office/drawing/2014/main" id="{38124111-4859-ED73-0EFA-8DC2FBA52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4823" y="646668"/>
            <a:ext cx="4320000" cy="369332"/>
          </a:xfrm>
        </p:spPr>
        <p:txBody>
          <a:bodyPr wrap="none" lIns="0" tIns="0" rIns="0" bIns="0">
            <a:noAutofit/>
          </a:bodyPr>
          <a:lstStyle>
            <a:lvl1pPr>
              <a:lnSpc>
                <a:spcPct val="10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请输入页面标题</a:t>
            </a:r>
          </a:p>
        </p:txBody>
      </p:sp>
      <p:sp>
        <p:nvSpPr>
          <p:cNvPr id="2" name="装饰边框">
            <a:extLst>
              <a:ext uri="{FF2B5EF4-FFF2-40B4-BE49-F238E27FC236}">
                <a16:creationId xmlns:a16="http://schemas.microsoft.com/office/drawing/2014/main" id="{9002A507-4A92-3468-1DEC-789439D2C483}"/>
              </a:ext>
            </a:extLst>
          </p:cNvPr>
          <p:cNvSpPr/>
          <p:nvPr userDrawn="1"/>
        </p:nvSpPr>
        <p:spPr>
          <a:xfrm rot="3600000">
            <a:off x="712496" y="613674"/>
            <a:ext cx="284656" cy="284656"/>
          </a:xfrm>
          <a:prstGeom prst="roundRect">
            <a:avLst>
              <a:gd name="adj" fmla="val 10074"/>
            </a:avLst>
          </a:prstGeom>
          <a:noFill/>
          <a:ln w="38100">
            <a:gradFill>
              <a:gsLst>
                <a:gs pos="21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8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日期占位符 2">
            <a:extLst>
              <a:ext uri="{FF2B5EF4-FFF2-40B4-BE49-F238E27FC236}">
                <a16:creationId xmlns:a16="http://schemas.microsoft.com/office/drawing/2014/main" id="{96A8F017-7F7E-78DD-9F4B-8DFA793215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08331" y="6319254"/>
            <a:ext cx="2743200" cy="184666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07B8CF1-1065-4327-A01E-685E2AC50983}" type="datetime1">
              <a:rPr lang="zh-CN" altLang="en-US" smtClean="0"/>
              <a:pPr/>
              <a:t>2023/8/22</a:t>
            </a:fld>
            <a:endParaRPr lang="zh-CN" altLang="en-US" dirty="0"/>
          </a:p>
        </p:txBody>
      </p:sp>
      <p:sp>
        <p:nvSpPr>
          <p:cNvPr id="6" name="页脚占位符 3">
            <a:extLst>
              <a:ext uri="{FF2B5EF4-FFF2-40B4-BE49-F238E27FC236}">
                <a16:creationId xmlns:a16="http://schemas.microsoft.com/office/drawing/2014/main" id="{B2BEC5CD-0E43-977D-28AA-D32A1F275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0" y="6319254"/>
            <a:ext cx="2511063" cy="184666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" name="灯片编号占位符 4">
            <a:extLst>
              <a:ext uri="{FF2B5EF4-FFF2-40B4-BE49-F238E27FC236}">
                <a16:creationId xmlns:a16="http://schemas.microsoft.com/office/drawing/2014/main" id="{A1B7D7AA-E474-B372-F9DE-11BF42F16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8400" y="6319254"/>
            <a:ext cx="2743200" cy="184666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DEBDD5DE-4ED2-4A76-97B9-D847280C2E2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6077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-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">
            <a:extLst>
              <a:ext uri="{FF2B5EF4-FFF2-40B4-BE49-F238E27FC236}">
                <a16:creationId xmlns:a16="http://schemas.microsoft.com/office/drawing/2014/main" id="{2FBED289-BAF9-DB86-E554-70CA7DCA79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0" t="13059" r="-46" b="19858"/>
          <a:stretch/>
        </p:blipFill>
        <p:spPr>
          <a:xfrm>
            <a:off x="0" y="0"/>
            <a:ext cx="12179616" cy="6858000"/>
          </a:xfrm>
          <a:custGeom>
            <a:avLst/>
            <a:gdLst>
              <a:gd name="connsiteX0" fmla="*/ 0 w 12179616"/>
              <a:gd name="connsiteY0" fmla="*/ 0 h 6858000"/>
              <a:gd name="connsiteX1" fmla="*/ 12179616 w 12179616"/>
              <a:gd name="connsiteY1" fmla="*/ 0 h 6858000"/>
              <a:gd name="connsiteX2" fmla="*/ 12179616 w 12179616"/>
              <a:gd name="connsiteY2" fmla="*/ 6858000 h 6858000"/>
              <a:gd name="connsiteX3" fmla="*/ 0 w 1217961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9616" h="6858000">
                <a:moveTo>
                  <a:pt x="0" y="0"/>
                </a:moveTo>
                <a:lnTo>
                  <a:pt x="12179616" y="0"/>
                </a:lnTo>
                <a:lnTo>
                  <a:pt x="1217961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8" name="标题 17">
            <a:extLst>
              <a:ext uri="{FF2B5EF4-FFF2-40B4-BE49-F238E27FC236}">
                <a16:creationId xmlns:a16="http://schemas.microsoft.com/office/drawing/2014/main" id="{38124111-4859-ED73-0EFA-8DC2FBA52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32388" y="646668"/>
            <a:ext cx="3100800" cy="369332"/>
          </a:xfrm>
        </p:spPr>
        <p:txBody>
          <a:bodyPr wrap="none" lIns="0" tIns="0" rIns="0" bIns="0">
            <a:noAutofit/>
          </a:bodyPr>
          <a:lstStyle>
            <a:lvl1pPr>
              <a:lnSpc>
                <a:spcPct val="10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请输入页面标题</a:t>
            </a:r>
          </a:p>
        </p:txBody>
      </p:sp>
      <p:sp>
        <p:nvSpPr>
          <p:cNvPr id="2" name="装饰边框">
            <a:extLst>
              <a:ext uri="{FF2B5EF4-FFF2-40B4-BE49-F238E27FC236}">
                <a16:creationId xmlns:a16="http://schemas.microsoft.com/office/drawing/2014/main" id="{9002A507-4A92-3468-1DEC-789439D2C483}"/>
              </a:ext>
            </a:extLst>
          </p:cNvPr>
          <p:cNvSpPr/>
          <p:nvPr userDrawn="1"/>
        </p:nvSpPr>
        <p:spPr>
          <a:xfrm rot="3600000">
            <a:off x="8290061" y="613674"/>
            <a:ext cx="284656" cy="284656"/>
          </a:xfrm>
          <a:prstGeom prst="roundRect">
            <a:avLst>
              <a:gd name="adj" fmla="val 10074"/>
            </a:avLst>
          </a:prstGeom>
          <a:noFill/>
          <a:ln w="38100">
            <a:gradFill>
              <a:gsLst>
                <a:gs pos="21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8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3EFC8D4-9209-668B-90B6-BC38EF630F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08331" y="6319254"/>
            <a:ext cx="2743200" cy="184666"/>
          </a:xfrm>
        </p:spPr>
        <p:txBody>
          <a:bodyPr/>
          <a:lstStyle/>
          <a:p>
            <a:fld id="{507B8CF1-1065-4327-A01E-685E2AC50983}" type="datetime1">
              <a:rPr lang="zh-CN" altLang="en-US" smtClean="0"/>
              <a:t>2023/8/22</a:t>
            </a:fld>
            <a:endParaRPr lang="zh-CN" altLang="en-US" dirty="0"/>
          </a:p>
        </p:txBody>
      </p:sp>
      <p:sp>
        <p:nvSpPr>
          <p:cNvPr id="5" name="页脚占位符 3">
            <a:extLst>
              <a:ext uri="{FF2B5EF4-FFF2-40B4-BE49-F238E27FC236}">
                <a16:creationId xmlns:a16="http://schemas.microsoft.com/office/drawing/2014/main" id="{7A88AD42-E8E4-2B64-BE2B-D511E9803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0" y="6319254"/>
            <a:ext cx="2511063" cy="184666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4">
            <a:extLst>
              <a:ext uri="{FF2B5EF4-FFF2-40B4-BE49-F238E27FC236}">
                <a16:creationId xmlns:a16="http://schemas.microsoft.com/office/drawing/2014/main" id="{670A9127-D5FD-022C-94B5-749B7578F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8400" y="6319254"/>
            <a:ext cx="2743200" cy="184666"/>
          </a:xfrm>
        </p:spPr>
        <p:txBody>
          <a:bodyPr/>
          <a:lstStyle/>
          <a:p>
            <a:fld id="{DEBDD5DE-4ED2-4A76-97B9-D847280C2E27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733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A535621-E55B-38D5-B54F-A0DC6638A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8EEF6-31D3-465E-89F5-C58D876F2499}" type="datetime1">
              <a:rPr lang="zh-CN" altLang="en-US" smtClean="0"/>
              <a:t>2023/8/22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6F471DE-9495-0D0C-32BF-8E3A279A4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0446C59-A41B-CEB8-A199-C2038CBD0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5605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58812" y="365125"/>
            <a:ext cx="10872000" cy="650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8812" y="1125539"/>
            <a:ext cx="108720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608331" y="6319254"/>
            <a:ext cx="2743200" cy="184666"/>
          </a:xfrm>
          <a:prstGeom prst="rect">
            <a:avLst/>
          </a:prstGeom>
          <a:effectLst/>
        </p:spPr>
        <p:txBody>
          <a:bodyPr vert="horz" lIns="0" tIns="0" rIns="0" bIns="0" rtlCol="0" anchor="ctr">
            <a:spAutoFit/>
          </a:bodyPr>
          <a:lstStyle>
            <a:lvl1pPr algn="ctr">
              <a:defRPr sz="1200">
                <a:ln w="3175"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</a:defRPr>
            </a:lvl1pPr>
          </a:lstStyle>
          <a:p>
            <a:fld id="{3BD5E44B-8BFE-44BA-8D9D-A215DB20D345}" type="datetime1">
              <a:rPr lang="zh-CN" altLang="en-US" smtClean="0"/>
              <a:pPr/>
              <a:t>2023/8/22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400" y="6319254"/>
            <a:ext cx="2511063" cy="184666"/>
          </a:xfrm>
          <a:prstGeom prst="rect">
            <a:avLst/>
          </a:prstGeom>
          <a:effectLst/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ln w="3175"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88400" y="6319254"/>
            <a:ext cx="2743200" cy="184666"/>
          </a:xfrm>
          <a:prstGeom prst="rect">
            <a:avLst/>
          </a:prstGeom>
          <a:effectLst/>
        </p:spPr>
        <p:txBody>
          <a:bodyPr vert="horz" lIns="0" tIns="0" rIns="0" bIns="0" rtlCol="0" anchor="ctr">
            <a:spAutoFit/>
          </a:bodyPr>
          <a:lstStyle>
            <a:lvl1pPr algn="r">
              <a:defRPr sz="1200">
                <a:ln w="3175"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</a:defRPr>
            </a:lvl1pPr>
          </a:lstStyle>
          <a:p>
            <a:fld id="{A52E47F0-D5B9-463D-8001-D6FF2F9654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8" r:id="rId7"/>
    <p:sldLayoutId id="2147483657" r:id="rId8"/>
    <p:sldLayoutId id="2147483655" r:id="rId9"/>
    <p:sldLayoutId id="2147483656" r:id="rId10"/>
    <p:sldLayoutId id="2147483659" r:id="rId11"/>
    <p:sldLayoutId id="2147483660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9" userDrawn="1">
          <p15:clr>
            <a:srgbClr val="F26B43"/>
          </p15:clr>
        </p15:guide>
        <p15:guide id="2" pos="415" userDrawn="1">
          <p15:clr>
            <a:srgbClr val="F26B43"/>
          </p15:clr>
        </p15:guide>
        <p15:guide id="3" pos="7265" userDrawn="1">
          <p15:clr>
            <a:srgbClr val="F26B43"/>
          </p15:clr>
        </p15:guide>
        <p15:guide id="4" orient="horz" pos="640" userDrawn="1">
          <p15:clr>
            <a:srgbClr val="F26B43"/>
          </p15:clr>
        </p15:guide>
        <p15:guide id="5" orient="horz" pos="3861" userDrawn="1">
          <p15:clr>
            <a:srgbClr val="F26B43"/>
          </p15:clr>
        </p15:guide>
        <p15:guide id="6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microsoft.com/office/2007/relationships/hdphoto" Target="../media/hdphoto4.wdp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iconfont-10774-5476626"/>
          <p:cNvSpPr/>
          <p:nvPr/>
        </p:nvSpPr>
        <p:spPr>
          <a:xfrm>
            <a:off x="698501" y="546101"/>
            <a:ext cx="469900" cy="411172"/>
          </a:xfrm>
          <a:custGeom>
            <a:avLst/>
            <a:gdLst>
              <a:gd name="T0" fmla="*/ 6400 w 12800"/>
              <a:gd name="T1" fmla="*/ 8800 h 11200"/>
              <a:gd name="T2" fmla="*/ 800 w 12800"/>
              <a:gd name="T3" fmla="*/ 8800 h 11200"/>
              <a:gd name="T4" fmla="*/ 267 w 12800"/>
              <a:gd name="T5" fmla="*/ 8267 h 11200"/>
              <a:gd name="T6" fmla="*/ 267 w 12800"/>
              <a:gd name="T7" fmla="*/ 800 h 11200"/>
              <a:gd name="T8" fmla="*/ 800 w 12800"/>
              <a:gd name="T9" fmla="*/ 267 h 11200"/>
              <a:gd name="T10" fmla="*/ 12000 w 12800"/>
              <a:gd name="T11" fmla="*/ 267 h 11200"/>
              <a:gd name="T12" fmla="*/ 12533 w 12800"/>
              <a:gd name="T13" fmla="*/ 800 h 11200"/>
              <a:gd name="T14" fmla="*/ 12533 w 12800"/>
              <a:gd name="T15" fmla="*/ 8267 h 11200"/>
              <a:gd name="T16" fmla="*/ 12000 w 12800"/>
              <a:gd name="T17" fmla="*/ 8800 h 11200"/>
              <a:gd name="T18" fmla="*/ 6400 w 12800"/>
              <a:gd name="T19" fmla="*/ 8800 h 11200"/>
              <a:gd name="T20" fmla="*/ 6400 w 12800"/>
              <a:gd name="T21" fmla="*/ 10933 h 11200"/>
              <a:gd name="T22" fmla="*/ 6400 w 12800"/>
              <a:gd name="T23" fmla="*/ 8800 h 11200"/>
              <a:gd name="T24" fmla="*/ 12000 w 12800"/>
              <a:gd name="T25" fmla="*/ 533 h 11200"/>
              <a:gd name="T26" fmla="*/ 12267 w 12800"/>
              <a:gd name="T27" fmla="*/ 800 h 11200"/>
              <a:gd name="T28" fmla="*/ 12267 w 12800"/>
              <a:gd name="T29" fmla="*/ 8267 h 11200"/>
              <a:gd name="T30" fmla="*/ 12000 w 12800"/>
              <a:gd name="T31" fmla="*/ 8533 h 11200"/>
              <a:gd name="T32" fmla="*/ 800 w 12800"/>
              <a:gd name="T33" fmla="*/ 8533 h 11200"/>
              <a:gd name="T34" fmla="*/ 533 w 12800"/>
              <a:gd name="T35" fmla="*/ 8267 h 11200"/>
              <a:gd name="T36" fmla="*/ 533 w 12800"/>
              <a:gd name="T37" fmla="*/ 800 h 11200"/>
              <a:gd name="T38" fmla="*/ 800 w 12800"/>
              <a:gd name="T39" fmla="*/ 533 h 11200"/>
              <a:gd name="T40" fmla="*/ 12000 w 12800"/>
              <a:gd name="T41" fmla="*/ 533 h 11200"/>
              <a:gd name="T42" fmla="*/ 12000 w 12800"/>
              <a:gd name="T43" fmla="*/ 0 h 11200"/>
              <a:gd name="T44" fmla="*/ 800 w 12800"/>
              <a:gd name="T45" fmla="*/ 0 h 11200"/>
              <a:gd name="T46" fmla="*/ 0 w 12800"/>
              <a:gd name="T47" fmla="*/ 800 h 11200"/>
              <a:gd name="T48" fmla="*/ 0 w 12800"/>
              <a:gd name="T49" fmla="*/ 8267 h 11200"/>
              <a:gd name="T50" fmla="*/ 800 w 12800"/>
              <a:gd name="T51" fmla="*/ 9067 h 11200"/>
              <a:gd name="T52" fmla="*/ 6133 w 12800"/>
              <a:gd name="T53" fmla="*/ 9067 h 11200"/>
              <a:gd name="T54" fmla="*/ 6133 w 12800"/>
              <a:gd name="T55" fmla="*/ 10667 h 11200"/>
              <a:gd name="T56" fmla="*/ 4533 w 12800"/>
              <a:gd name="T57" fmla="*/ 10667 h 11200"/>
              <a:gd name="T58" fmla="*/ 4267 w 12800"/>
              <a:gd name="T59" fmla="*/ 10933 h 11200"/>
              <a:gd name="T60" fmla="*/ 4533 w 12800"/>
              <a:gd name="T61" fmla="*/ 11200 h 11200"/>
              <a:gd name="T62" fmla="*/ 8267 w 12800"/>
              <a:gd name="T63" fmla="*/ 11200 h 11200"/>
              <a:gd name="T64" fmla="*/ 8533 w 12800"/>
              <a:gd name="T65" fmla="*/ 10933 h 11200"/>
              <a:gd name="T66" fmla="*/ 8267 w 12800"/>
              <a:gd name="T67" fmla="*/ 10667 h 11200"/>
              <a:gd name="T68" fmla="*/ 6667 w 12800"/>
              <a:gd name="T69" fmla="*/ 10667 h 11200"/>
              <a:gd name="T70" fmla="*/ 6667 w 12800"/>
              <a:gd name="T71" fmla="*/ 9067 h 11200"/>
              <a:gd name="T72" fmla="*/ 12000 w 12800"/>
              <a:gd name="T73" fmla="*/ 9067 h 11200"/>
              <a:gd name="T74" fmla="*/ 12800 w 12800"/>
              <a:gd name="T75" fmla="*/ 8267 h 11200"/>
              <a:gd name="T76" fmla="*/ 12800 w 12800"/>
              <a:gd name="T77" fmla="*/ 800 h 11200"/>
              <a:gd name="T78" fmla="*/ 12000 w 12800"/>
              <a:gd name="T79" fmla="*/ 0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800" h="11200">
                <a:moveTo>
                  <a:pt x="6400" y="8800"/>
                </a:moveTo>
                <a:lnTo>
                  <a:pt x="800" y="8800"/>
                </a:lnTo>
                <a:cubicBezTo>
                  <a:pt x="507" y="8800"/>
                  <a:pt x="267" y="8560"/>
                  <a:pt x="267" y="8267"/>
                </a:cubicBezTo>
                <a:lnTo>
                  <a:pt x="267" y="800"/>
                </a:lnTo>
                <a:cubicBezTo>
                  <a:pt x="267" y="507"/>
                  <a:pt x="507" y="267"/>
                  <a:pt x="800" y="267"/>
                </a:cubicBezTo>
                <a:lnTo>
                  <a:pt x="12000" y="267"/>
                </a:lnTo>
                <a:cubicBezTo>
                  <a:pt x="12293" y="267"/>
                  <a:pt x="12533" y="507"/>
                  <a:pt x="12533" y="800"/>
                </a:cubicBezTo>
                <a:lnTo>
                  <a:pt x="12533" y="8267"/>
                </a:lnTo>
                <a:cubicBezTo>
                  <a:pt x="12533" y="8560"/>
                  <a:pt x="12293" y="8800"/>
                  <a:pt x="12000" y="8800"/>
                </a:cubicBezTo>
                <a:lnTo>
                  <a:pt x="6400" y="8800"/>
                </a:lnTo>
                <a:lnTo>
                  <a:pt x="6400" y="10933"/>
                </a:lnTo>
                <a:lnTo>
                  <a:pt x="6400" y="8800"/>
                </a:lnTo>
                <a:close/>
                <a:moveTo>
                  <a:pt x="12000" y="533"/>
                </a:moveTo>
                <a:cubicBezTo>
                  <a:pt x="12160" y="533"/>
                  <a:pt x="12267" y="640"/>
                  <a:pt x="12267" y="800"/>
                </a:cubicBezTo>
                <a:lnTo>
                  <a:pt x="12267" y="8267"/>
                </a:lnTo>
                <a:cubicBezTo>
                  <a:pt x="12267" y="8427"/>
                  <a:pt x="12160" y="8533"/>
                  <a:pt x="12000" y="8533"/>
                </a:cubicBezTo>
                <a:lnTo>
                  <a:pt x="800" y="8533"/>
                </a:lnTo>
                <a:cubicBezTo>
                  <a:pt x="640" y="8533"/>
                  <a:pt x="533" y="8427"/>
                  <a:pt x="533" y="8267"/>
                </a:cubicBezTo>
                <a:lnTo>
                  <a:pt x="533" y="800"/>
                </a:lnTo>
                <a:cubicBezTo>
                  <a:pt x="533" y="640"/>
                  <a:pt x="640" y="533"/>
                  <a:pt x="800" y="533"/>
                </a:cubicBezTo>
                <a:lnTo>
                  <a:pt x="12000" y="533"/>
                </a:lnTo>
                <a:close/>
                <a:moveTo>
                  <a:pt x="12000" y="0"/>
                </a:moveTo>
                <a:lnTo>
                  <a:pt x="800" y="0"/>
                </a:lnTo>
                <a:cubicBezTo>
                  <a:pt x="347" y="0"/>
                  <a:pt x="0" y="347"/>
                  <a:pt x="0" y="800"/>
                </a:cubicBezTo>
                <a:lnTo>
                  <a:pt x="0" y="8267"/>
                </a:lnTo>
                <a:cubicBezTo>
                  <a:pt x="0" y="8720"/>
                  <a:pt x="347" y="9067"/>
                  <a:pt x="800" y="9067"/>
                </a:cubicBezTo>
                <a:lnTo>
                  <a:pt x="6133" y="9067"/>
                </a:lnTo>
                <a:lnTo>
                  <a:pt x="6133" y="10667"/>
                </a:lnTo>
                <a:lnTo>
                  <a:pt x="4533" y="10667"/>
                </a:lnTo>
                <a:cubicBezTo>
                  <a:pt x="4400" y="10667"/>
                  <a:pt x="4267" y="10800"/>
                  <a:pt x="4267" y="10933"/>
                </a:cubicBezTo>
                <a:cubicBezTo>
                  <a:pt x="4267" y="11067"/>
                  <a:pt x="4400" y="11200"/>
                  <a:pt x="4533" y="11200"/>
                </a:cubicBezTo>
                <a:lnTo>
                  <a:pt x="8267" y="11200"/>
                </a:lnTo>
                <a:cubicBezTo>
                  <a:pt x="8400" y="11200"/>
                  <a:pt x="8533" y="11067"/>
                  <a:pt x="8533" y="10933"/>
                </a:cubicBezTo>
                <a:cubicBezTo>
                  <a:pt x="8533" y="10800"/>
                  <a:pt x="8400" y="10667"/>
                  <a:pt x="8267" y="10667"/>
                </a:cubicBezTo>
                <a:lnTo>
                  <a:pt x="6667" y="10667"/>
                </a:lnTo>
                <a:lnTo>
                  <a:pt x="6667" y="9067"/>
                </a:lnTo>
                <a:lnTo>
                  <a:pt x="12000" y="9067"/>
                </a:lnTo>
                <a:cubicBezTo>
                  <a:pt x="12453" y="9067"/>
                  <a:pt x="12800" y="8720"/>
                  <a:pt x="12800" y="8267"/>
                </a:cubicBezTo>
                <a:lnTo>
                  <a:pt x="12800" y="800"/>
                </a:lnTo>
                <a:cubicBezTo>
                  <a:pt x="12800" y="347"/>
                  <a:pt x="12453" y="0"/>
                  <a:pt x="1200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EC5ED1DA-772D-157A-8652-5FE4D887B2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48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橙色商务风</a:t>
            </a:r>
            <a:r>
              <a:rPr lang="en-US" altLang="zh-CN" sz="48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20XX</a:t>
            </a:r>
            <a:r>
              <a:rPr lang="zh-CN" altLang="en-US" sz="48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年</a:t>
            </a:r>
            <a:br>
              <a:rPr lang="zh-CN" altLang="en-US" sz="48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rPr>
            </a:br>
            <a:r>
              <a:rPr lang="zh-CN" altLang="en-US" sz="48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内部竞聘报告 </a:t>
            </a:r>
            <a:r>
              <a:rPr lang="en-US" altLang="zh-CN" sz="48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PPT</a:t>
            </a:r>
            <a:endParaRPr lang="zh-CN" altLang="en-US" dirty="0"/>
          </a:p>
        </p:txBody>
      </p:sp>
      <p:sp>
        <p:nvSpPr>
          <p:cNvPr id="4" name="副标题 3">
            <a:extLst>
              <a:ext uri="{FF2B5EF4-FFF2-40B4-BE49-F238E27FC236}">
                <a16:creationId xmlns:a16="http://schemas.microsoft.com/office/drawing/2014/main" id="{31680615-4F9A-CF77-D43E-8090FC337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0400" y="4090545"/>
            <a:ext cx="5942394" cy="276999"/>
          </a:xfrm>
        </p:spPr>
        <p:txBody>
          <a:bodyPr/>
          <a:lstStyle/>
          <a:p>
            <a:r>
              <a: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Internal competition report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1BD8209-1976-2352-33CA-9533AA2189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5912501"/>
            <a:ext cx="1144544" cy="221599"/>
          </a:xfrm>
        </p:spPr>
        <p:txBody>
          <a:bodyPr/>
          <a:lstStyle/>
          <a:p>
            <a:r>
              <a:rPr lang="en-US" altLang="zh-CN" dirty="0"/>
              <a:t>XX</a:t>
            </a:r>
            <a:r>
              <a:rPr lang="zh-CN" altLang="en-US" dirty="0"/>
              <a:t>部门｜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7B902EAD-807D-E85C-C55A-32A792703F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0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938708" cy="6858000"/>
          </a:xfrm>
          <a:custGeom>
            <a:avLst/>
            <a:gdLst>
              <a:gd name="connsiteX0" fmla="*/ 0 w 5938708"/>
              <a:gd name="connsiteY0" fmla="*/ 0 h 6858000"/>
              <a:gd name="connsiteX1" fmla="*/ 3143368 w 5938708"/>
              <a:gd name="connsiteY1" fmla="*/ 0 h 6858000"/>
              <a:gd name="connsiteX2" fmla="*/ 5726393 w 5938708"/>
              <a:gd name="connsiteY2" fmla="*/ 2583025 h 6858000"/>
              <a:gd name="connsiteX3" fmla="*/ 5726393 w 5938708"/>
              <a:gd name="connsiteY3" fmla="*/ 3608173 h 6858000"/>
              <a:gd name="connsiteX4" fmla="*/ 2476566 w 5938708"/>
              <a:gd name="connsiteY4" fmla="*/ 6858000 h 6858000"/>
              <a:gd name="connsiteX5" fmla="*/ 0 w 5938708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38708" h="6858000">
                <a:moveTo>
                  <a:pt x="0" y="0"/>
                </a:moveTo>
                <a:lnTo>
                  <a:pt x="3143368" y="0"/>
                </a:lnTo>
                <a:lnTo>
                  <a:pt x="5726393" y="2583025"/>
                </a:lnTo>
                <a:cubicBezTo>
                  <a:pt x="6009480" y="2866112"/>
                  <a:pt x="6009480" y="3325086"/>
                  <a:pt x="5726393" y="3608173"/>
                </a:cubicBezTo>
                <a:lnTo>
                  <a:pt x="247656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6FCFACA7-2548-7B2A-13AC-93B535772C02}"/>
              </a:ext>
            </a:extLst>
          </p:cNvPr>
          <p:cNvSpPr/>
          <p:nvPr/>
        </p:nvSpPr>
        <p:spPr>
          <a:xfrm rot="18900000">
            <a:off x="149547" y="1240082"/>
            <a:ext cx="5320839" cy="4377838"/>
          </a:xfrm>
          <a:custGeom>
            <a:avLst/>
            <a:gdLst>
              <a:gd name="connsiteX0" fmla="*/ 4849338 w 7072034"/>
              <a:gd name="connsiteY0" fmla="*/ 0 h 6600534"/>
              <a:gd name="connsiteX1" fmla="*/ 7072034 w 7072034"/>
              <a:gd name="connsiteY1" fmla="*/ 2222696 h 6600534"/>
              <a:gd name="connsiteX2" fmla="*/ 7072034 w 7072034"/>
              <a:gd name="connsiteY2" fmla="*/ 5875645 h 6600534"/>
              <a:gd name="connsiteX3" fmla="*/ 6347145 w 7072034"/>
              <a:gd name="connsiteY3" fmla="*/ 6600534 h 6600534"/>
              <a:gd name="connsiteX4" fmla="*/ 1751195 w 7072034"/>
              <a:gd name="connsiteY4" fmla="*/ 6600534 h 6600534"/>
              <a:gd name="connsiteX5" fmla="*/ 0 w 7072034"/>
              <a:gd name="connsiteY5" fmla="*/ 4849338 h 6600534"/>
              <a:gd name="connsiteX0" fmla="*/ 4849338 w 7072034"/>
              <a:gd name="connsiteY0" fmla="*/ 0 h 6600534"/>
              <a:gd name="connsiteX1" fmla="*/ 7072034 w 7072034"/>
              <a:gd name="connsiteY1" fmla="*/ 2222696 h 6600534"/>
              <a:gd name="connsiteX2" fmla="*/ 7072034 w 7072034"/>
              <a:gd name="connsiteY2" fmla="*/ 5875645 h 6600534"/>
              <a:gd name="connsiteX3" fmla="*/ 6347145 w 7072034"/>
              <a:gd name="connsiteY3" fmla="*/ 6600534 h 6600534"/>
              <a:gd name="connsiteX4" fmla="*/ 1751195 w 7072034"/>
              <a:gd name="connsiteY4" fmla="*/ 6600534 h 6600534"/>
              <a:gd name="connsiteX5" fmla="*/ 0 w 7072034"/>
              <a:gd name="connsiteY5" fmla="*/ 4849338 h 6600534"/>
              <a:gd name="connsiteX6" fmla="*/ 4940778 w 7072034"/>
              <a:gd name="connsiteY6" fmla="*/ 91440 h 6600534"/>
              <a:gd name="connsiteX0" fmla="*/ 4849338 w 7072034"/>
              <a:gd name="connsiteY0" fmla="*/ 0 h 6600534"/>
              <a:gd name="connsiteX1" fmla="*/ 7072034 w 7072034"/>
              <a:gd name="connsiteY1" fmla="*/ 2222696 h 6600534"/>
              <a:gd name="connsiteX2" fmla="*/ 7072034 w 7072034"/>
              <a:gd name="connsiteY2" fmla="*/ 5875645 h 6600534"/>
              <a:gd name="connsiteX3" fmla="*/ 6347145 w 7072034"/>
              <a:gd name="connsiteY3" fmla="*/ 6600534 h 6600534"/>
              <a:gd name="connsiteX4" fmla="*/ 1751195 w 7072034"/>
              <a:gd name="connsiteY4" fmla="*/ 6600534 h 6600534"/>
              <a:gd name="connsiteX5" fmla="*/ 0 w 7072034"/>
              <a:gd name="connsiteY5" fmla="*/ 4849338 h 6600534"/>
              <a:gd name="connsiteX0" fmla="*/ 7072034 w 7072034"/>
              <a:gd name="connsiteY0" fmla="*/ 0 h 4377838"/>
              <a:gd name="connsiteX1" fmla="*/ 7072034 w 7072034"/>
              <a:gd name="connsiteY1" fmla="*/ 3652949 h 4377838"/>
              <a:gd name="connsiteX2" fmla="*/ 6347145 w 7072034"/>
              <a:gd name="connsiteY2" fmla="*/ 4377838 h 4377838"/>
              <a:gd name="connsiteX3" fmla="*/ 1751195 w 7072034"/>
              <a:gd name="connsiteY3" fmla="*/ 4377838 h 4377838"/>
              <a:gd name="connsiteX4" fmla="*/ 0 w 7072034"/>
              <a:gd name="connsiteY4" fmla="*/ 2626642 h 4377838"/>
              <a:gd name="connsiteX0" fmla="*/ 5320839 w 5320839"/>
              <a:gd name="connsiteY0" fmla="*/ 0 h 4377838"/>
              <a:gd name="connsiteX1" fmla="*/ 5320839 w 5320839"/>
              <a:gd name="connsiteY1" fmla="*/ 3652949 h 4377838"/>
              <a:gd name="connsiteX2" fmla="*/ 4595950 w 5320839"/>
              <a:gd name="connsiteY2" fmla="*/ 4377838 h 4377838"/>
              <a:gd name="connsiteX3" fmla="*/ 0 w 5320839"/>
              <a:gd name="connsiteY3" fmla="*/ 4377838 h 437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0839" h="4377838">
                <a:moveTo>
                  <a:pt x="5320839" y="0"/>
                </a:moveTo>
                <a:lnTo>
                  <a:pt x="5320839" y="3652949"/>
                </a:lnTo>
                <a:cubicBezTo>
                  <a:pt x="5320839" y="4053294"/>
                  <a:pt x="4996295" y="4377838"/>
                  <a:pt x="4595950" y="4377838"/>
                </a:cubicBezTo>
                <a:lnTo>
                  <a:pt x="0" y="4377838"/>
                </a:lnTo>
              </a:path>
            </a:pathLst>
          </a:custGeom>
          <a:noFill/>
          <a:ln w="190500" cap="rnd">
            <a:gradFill flip="none" rotWithShape="1">
              <a:gsLst>
                <a:gs pos="100000">
                  <a:schemeClr val="accent1"/>
                </a:gs>
                <a:gs pos="30000">
                  <a:schemeClr val="accent2"/>
                </a:gs>
              </a:gsLst>
              <a:lin ang="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08BE061C-0477-FA56-4C02-7EC7A4A7EED9}"/>
              </a:ext>
            </a:extLst>
          </p:cNvPr>
          <p:cNvSpPr/>
          <p:nvPr/>
        </p:nvSpPr>
        <p:spPr>
          <a:xfrm rot="2700000">
            <a:off x="3687748" y="5318516"/>
            <a:ext cx="3078971" cy="3078971"/>
          </a:xfrm>
          <a:custGeom>
            <a:avLst/>
            <a:gdLst>
              <a:gd name="connsiteX0" fmla="*/ 131719 w 3078971"/>
              <a:gd name="connsiteY0" fmla="*/ 131718 h 3078971"/>
              <a:gd name="connsiteX1" fmla="*/ 449714 w 3078971"/>
              <a:gd name="connsiteY1" fmla="*/ 0 h 3078971"/>
              <a:gd name="connsiteX2" fmla="*/ 3078971 w 3078971"/>
              <a:gd name="connsiteY2" fmla="*/ 0 h 3078971"/>
              <a:gd name="connsiteX3" fmla="*/ 0 w 3078971"/>
              <a:gd name="connsiteY3" fmla="*/ 3078971 h 3078971"/>
              <a:gd name="connsiteX4" fmla="*/ 0 w 3078971"/>
              <a:gd name="connsiteY4" fmla="*/ 449714 h 3078971"/>
              <a:gd name="connsiteX5" fmla="*/ 131719 w 3078971"/>
              <a:gd name="connsiteY5" fmla="*/ 131718 h 307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78971" h="3078971">
                <a:moveTo>
                  <a:pt x="131719" y="131718"/>
                </a:moveTo>
                <a:cubicBezTo>
                  <a:pt x="213101" y="50336"/>
                  <a:pt x="325529" y="0"/>
                  <a:pt x="449714" y="0"/>
                </a:cubicBezTo>
                <a:lnTo>
                  <a:pt x="3078971" y="0"/>
                </a:lnTo>
                <a:lnTo>
                  <a:pt x="0" y="3078971"/>
                </a:lnTo>
                <a:lnTo>
                  <a:pt x="0" y="449714"/>
                </a:lnTo>
                <a:cubicBezTo>
                  <a:pt x="0" y="325529"/>
                  <a:pt x="50336" y="213100"/>
                  <a:pt x="131719" y="13171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9" name="任意多边形: 形状 8">
            <a:extLst>
              <a:ext uri="{FF2B5EF4-FFF2-40B4-BE49-F238E27FC236}">
                <a16:creationId xmlns:a16="http://schemas.microsoft.com/office/drawing/2014/main" id="{F97FA653-55CB-A1AF-2B6A-5BE9D1ADFB92}"/>
              </a:ext>
            </a:extLst>
          </p:cNvPr>
          <p:cNvSpPr/>
          <p:nvPr/>
        </p:nvSpPr>
        <p:spPr>
          <a:xfrm rot="2700000">
            <a:off x="4119801" y="5750567"/>
            <a:ext cx="2214867" cy="2214866"/>
          </a:xfrm>
          <a:custGeom>
            <a:avLst/>
            <a:gdLst>
              <a:gd name="connsiteX0" fmla="*/ 106222 w 2214867"/>
              <a:gd name="connsiteY0" fmla="*/ 106222 h 2214866"/>
              <a:gd name="connsiteX1" fmla="*/ 362664 w 2214867"/>
              <a:gd name="connsiteY1" fmla="*/ 0 h 2214866"/>
              <a:gd name="connsiteX2" fmla="*/ 2214867 w 2214867"/>
              <a:gd name="connsiteY2" fmla="*/ 0 h 2214866"/>
              <a:gd name="connsiteX3" fmla="*/ 0 w 2214867"/>
              <a:gd name="connsiteY3" fmla="*/ 2214866 h 2214866"/>
              <a:gd name="connsiteX4" fmla="*/ 0 w 2214867"/>
              <a:gd name="connsiteY4" fmla="*/ 362664 h 2214866"/>
              <a:gd name="connsiteX5" fmla="*/ 106222 w 2214867"/>
              <a:gd name="connsiteY5" fmla="*/ 106222 h 2214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4867" h="2214866">
                <a:moveTo>
                  <a:pt x="106222" y="106222"/>
                </a:moveTo>
                <a:cubicBezTo>
                  <a:pt x="171851" y="40592"/>
                  <a:pt x="262517" y="0"/>
                  <a:pt x="362664" y="0"/>
                </a:cubicBezTo>
                <a:lnTo>
                  <a:pt x="2214867" y="0"/>
                </a:lnTo>
                <a:lnTo>
                  <a:pt x="0" y="2214866"/>
                </a:lnTo>
                <a:lnTo>
                  <a:pt x="0" y="362664"/>
                </a:lnTo>
                <a:cubicBezTo>
                  <a:pt x="0" y="262517"/>
                  <a:pt x="40593" y="171851"/>
                  <a:pt x="106222" y="10622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D8D6751-7068-2A3F-BF74-C0A668D086DA}"/>
              </a:ext>
            </a:extLst>
          </p:cNvPr>
          <p:cNvGrpSpPr/>
          <p:nvPr/>
        </p:nvGrpSpPr>
        <p:grpSpPr>
          <a:xfrm>
            <a:off x="6905625" y="1426495"/>
            <a:ext cx="4581873" cy="4763299"/>
            <a:chOff x="6905625" y="1426495"/>
            <a:chExt cx="4581873" cy="4763299"/>
          </a:xfrm>
        </p:grpSpPr>
        <p:sp>
          <p:nvSpPr>
            <p:cNvPr id="11" name="底衬"/>
            <p:cNvSpPr/>
            <p:nvPr/>
          </p:nvSpPr>
          <p:spPr>
            <a:xfrm rot="5400000">
              <a:off x="7993391" y="338729"/>
              <a:ext cx="464414" cy="2639946"/>
            </a:xfrm>
            <a:prstGeom prst="round2SameRect">
              <a:avLst>
                <a:gd name="adj1" fmla="val 31007"/>
                <a:gd name="adj2" fmla="val 0"/>
              </a:avLst>
            </a:prstGeom>
            <a:gradFill flip="none" rotWithShape="1"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小标题1"/>
            <p:cNvSpPr txBox="1"/>
            <p:nvPr/>
          </p:nvSpPr>
          <p:spPr>
            <a:xfrm>
              <a:off x="7196740" y="1509893"/>
              <a:ext cx="168728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项目</a:t>
              </a:r>
              <a:r>
                <a:rPr lang="en-US" altLang="zh-CN" sz="20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02</a:t>
              </a:r>
              <a:r>
                <a:rPr lang="zh-CN" altLang="en-US" sz="20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：</a:t>
              </a:r>
              <a:r>
                <a:rPr lang="en-US" altLang="zh-CN" sz="20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XXX</a:t>
              </a:r>
              <a:endParaRPr lang="zh-CN" altLang="en-US" sz="20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12" name="直接连接符1"/>
            <p:cNvCxnSpPr/>
            <p:nvPr/>
          </p:nvCxnSpPr>
          <p:spPr>
            <a:xfrm>
              <a:off x="6905625" y="1509794"/>
              <a:ext cx="0" cy="468000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字描述内容1"/>
            <p:cNvSpPr txBox="1"/>
            <p:nvPr/>
          </p:nvSpPr>
          <p:spPr>
            <a:xfrm>
              <a:off x="7190014" y="2049994"/>
              <a:ext cx="4297484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单击输入文字内容，单击输入文字内容，单击输入文字内容，单击输入文字内容，单击输入文字内容，单击输入文字内容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06EC0B0-76FA-2029-559F-A0EEFA6169B8}"/>
              </a:ext>
            </a:extLst>
          </p:cNvPr>
          <p:cNvGrpSpPr/>
          <p:nvPr/>
        </p:nvGrpSpPr>
        <p:grpSpPr>
          <a:xfrm>
            <a:off x="6905625" y="3308685"/>
            <a:ext cx="4581873" cy="1032836"/>
            <a:chOff x="6905625" y="3308685"/>
            <a:chExt cx="4581873" cy="1032836"/>
          </a:xfrm>
        </p:grpSpPr>
        <p:cxnSp>
          <p:nvCxnSpPr>
            <p:cNvPr id="22" name="直接连接符2"/>
            <p:cNvCxnSpPr/>
            <p:nvPr/>
          </p:nvCxnSpPr>
          <p:spPr>
            <a:xfrm>
              <a:off x="6905625" y="3462574"/>
              <a:ext cx="9720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空心小矩形1"/>
            <p:cNvSpPr>
              <a:spLocks noChangeAspect="1"/>
            </p:cNvSpPr>
            <p:nvPr/>
          </p:nvSpPr>
          <p:spPr>
            <a:xfrm rot="2700000">
              <a:off x="7010165" y="3408574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小标题2"/>
            <p:cNvSpPr txBox="1"/>
            <p:nvPr/>
          </p:nvSpPr>
          <p:spPr>
            <a:xfrm>
              <a:off x="7190014" y="3308685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项目目标：</a:t>
              </a:r>
            </a:p>
          </p:txBody>
        </p:sp>
        <p:sp>
          <p:nvSpPr>
            <p:cNvPr id="24" name="文字描述内容2"/>
            <p:cNvSpPr txBox="1"/>
            <p:nvPr/>
          </p:nvSpPr>
          <p:spPr>
            <a:xfrm>
              <a:off x="7190014" y="3770467"/>
              <a:ext cx="4297484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单击输入文字内容，单击输入文字内容，单击输入文字内容，单击输入文字内容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601BA8E-F623-336F-DDD5-04D4BDCDC66C}"/>
              </a:ext>
            </a:extLst>
          </p:cNvPr>
          <p:cNvGrpSpPr/>
          <p:nvPr/>
        </p:nvGrpSpPr>
        <p:grpSpPr>
          <a:xfrm>
            <a:off x="6905625" y="4687040"/>
            <a:ext cx="4581873" cy="1032836"/>
            <a:chOff x="6905625" y="4687040"/>
            <a:chExt cx="4581873" cy="1032836"/>
          </a:xfrm>
        </p:grpSpPr>
        <p:cxnSp>
          <p:nvCxnSpPr>
            <p:cNvPr id="25" name="直接连接符3"/>
            <p:cNvCxnSpPr/>
            <p:nvPr/>
          </p:nvCxnSpPr>
          <p:spPr>
            <a:xfrm>
              <a:off x="6905625" y="4840929"/>
              <a:ext cx="97200" cy="0"/>
            </a:xfrm>
            <a:prstGeom prst="line">
              <a:avLst/>
            </a:prstGeom>
            <a:ln>
              <a:solidFill>
                <a:schemeClr val="accent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空心小矩形2"/>
            <p:cNvSpPr>
              <a:spLocks noChangeAspect="1"/>
            </p:cNvSpPr>
            <p:nvPr/>
          </p:nvSpPr>
          <p:spPr>
            <a:xfrm rot="2700000">
              <a:off x="7010165" y="4786929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小标题3"/>
            <p:cNvSpPr txBox="1"/>
            <p:nvPr/>
          </p:nvSpPr>
          <p:spPr>
            <a:xfrm>
              <a:off x="7190014" y="4687040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完成情况：</a:t>
              </a:r>
            </a:p>
          </p:txBody>
        </p:sp>
        <p:sp>
          <p:nvSpPr>
            <p:cNvPr id="30" name="文字描述内容3"/>
            <p:cNvSpPr txBox="1"/>
            <p:nvPr/>
          </p:nvSpPr>
          <p:spPr>
            <a:xfrm>
              <a:off x="7190014" y="5148822"/>
              <a:ext cx="4297484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单击输入文字内容，单击输入文字内容，单击输入文字内容，单击输入文字内容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9" name="标题 28">
            <a:extLst>
              <a:ext uri="{FF2B5EF4-FFF2-40B4-BE49-F238E27FC236}">
                <a16:creationId xmlns:a16="http://schemas.microsoft.com/office/drawing/2014/main" id="{208BA805-E44E-B5EC-CCD7-E01AD702F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任职期间的业绩与成果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C569305-B343-E451-DDFA-B9D89281CB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08331" y="6319254"/>
            <a:ext cx="2743200" cy="184666"/>
          </a:xfrm>
        </p:spPr>
        <p:txBody>
          <a:bodyPr/>
          <a:lstStyle/>
          <a:p>
            <a:fld id="{DAFCA480-0840-4462-87B8-060E11F55759}" type="datetime1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2BFF77-7E8F-804F-4C7F-C97806842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0" y="6319254"/>
            <a:ext cx="2511063" cy="184666"/>
          </a:xfrm>
        </p:spPr>
        <p:txBody>
          <a:bodyPr/>
          <a:lstStyle/>
          <a:p>
            <a:r>
              <a:rPr lang="en-US" altLang="zh-CN" dirty="0"/>
              <a:t>02. </a:t>
            </a:r>
            <a:r>
              <a:rPr lang="zh-CN" altLang="en-US" dirty="0"/>
              <a:t>现岗位业绩回顾</a:t>
            </a: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17F960D-38C6-6629-321A-61709135D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8400" y="6319254"/>
            <a:ext cx="2743200" cy="184666"/>
          </a:xfrm>
        </p:spPr>
        <p:txBody>
          <a:bodyPr/>
          <a:lstStyle/>
          <a:p>
            <a:fld id="{A52E47F0-D5B9-463D-8001-D6FF2F9654B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4974F8-E307-BFB6-79FB-3098C8F242C0}"/>
              </a:ext>
            </a:extLst>
          </p:cNvPr>
          <p:cNvGrpSpPr/>
          <p:nvPr/>
        </p:nvGrpSpPr>
        <p:grpSpPr>
          <a:xfrm>
            <a:off x="1135190" y="2107350"/>
            <a:ext cx="2021644" cy="3048330"/>
            <a:chOff x="1332328" y="2107350"/>
            <a:chExt cx="2021644" cy="3048330"/>
          </a:xfrm>
        </p:grpSpPr>
        <p:sp>
          <p:nvSpPr>
            <p:cNvPr id="2" name="矩形阴影1"/>
            <p:cNvSpPr/>
            <p:nvPr/>
          </p:nvSpPr>
          <p:spPr>
            <a:xfrm rot="2700000">
              <a:off x="1439393" y="2123635"/>
              <a:ext cx="1807514" cy="1774944"/>
            </a:xfrm>
            <a:prstGeom prst="roundRect">
              <a:avLst/>
            </a:prstGeom>
            <a:gradFill flip="none" rotWithShape="1">
              <a:gsLst>
                <a:gs pos="100000">
                  <a:schemeClr val="accent2">
                    <a:alpha val="4000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1"/>
            <p:cNvSpPr/>
            <p:nvPr/>
          </p:nvSpPr>
          <p:spPr>
            <a:xfrm rot="2700000">
              <a:off x="1640734" y="2274988"/>
              <a:ext cx="1404832" cy="1404832"/>
            </a:xfrm>
            <a:prstGeom prst="round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成绩1"/>
            <p:cNvSpPr txBox="1"/>
            <p:nvPr/>
          </p:nvSpPr>
          <p:spPr>
            <a:xfrm>
              <a:off x="1638300" y="2515739"/>
              <a:ext cx="1409700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lt"/>
                </a:rPr>
                <a:t>90</a:t>
              </a:r>
              <a:endParaRPr lang="zh-CN" altLang="en-US" sz="6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endParaRPr>
            </a:p>
          </p:txBody>
        </p:sp>
        <p:sp useBgFill="1">
          <p:nvSpPr>
            <p:cNvPr id="11" name="排名1"/>
            <p:cNvSpPr txBox="1"/>
            <p:nvPr/>
          </p:nvSpPr>
          <p:spPr>
            <a:xfrm>
              <a:off x="1726605" y="3548411"/>
              <a:ext cx="1233090" cy="432792"/>
            </a:xfrm>
            <a:prstGeom prst="roundRect">
              <a:avLst>
                <a:gd name="adj" fmla="val 50000"/>
              </a:avLst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7200">
                  <a:gradFill flip="none" rotWithShape="1"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10800000" scaled="1"/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</a:rPr>
                <a:t>5/20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0" name="年份1"/>
            <p:cNvSpPr txBox="1"/>
            <p:nvPr/>
          </p:nvSpPr>
          <p:spPr>
            <a:xfrm>
              <a:off x="1870264" y="4209440"/>
              <a:ext cx="9457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000" dirty="0">
                  <a:latin typeface="+mj-ea"/>
                  <a:ea typeface="+mj-ea"/>
                </a:rPr>
                <a:t>20XX</a:t>
              </a:r>
              <a:r>
                <a:rPr lang="zh-CN" altLang="en-US" sz="2000" dirty="0">
                  <a:latin typeface="+mj-ea"/>
                  <a:ea typeface="+mj-ea"/>
                </a:rPr>
                <a:t>年</a:t>
              </a:r>
            </a:p>
          </p:txBody>
        </p:sp>
        <p:sp>
          <p:nvSpPr>
            <p:cNvPr id="15" name="文字描述内容1"/>
            <p:cNvSpPr txBox="1"/>
            <p:nvPr/>
          </p:nvSpPr>
          <p:spPr>
            <a:xfrm>
              <a:off x="1332328" y="4584626"/>
              <a:ext cx="2021644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9062146-FBD6-98CC-53A9-10152420A574}"/>
              </a:ext>
            </a:extLst>
          </p:cNvPr>
          <p:cNvGrpSpPr/>
          <p:nvPr/>
        </p:nvGrpSpPr>
        <p:grpSpPr>
          <a:xfrm>
            <a:off x="3768516" y="2107350"/>
            <a:ext cx="2021644" cy="3048330"/>
            <a:chOff x="3834228" y="2107350"/>
            <a:chExt cx="2021644" cy="3048330"/>
          </a:xfrm>
        </p:grpSpPr>
        <p:sp>
          <p:nvSpPr>
            <p:cNvPr id="5" name="矩形阴影2"/>
            <p:cNvSpPr/>
            <p:nvPr/>
          </p:nvSpPr>
          <p:spPr>
            <a:xfrm rot="2700000">
              <a:off x="3941293" y="2123635"/>
              <a:ext cx="1807514" cy="1774944"/>
            </a:xfrm>
            <a:prstGeom prst="roundRect">
              <a:avLst/>
            </a:prstGeom>
            <a:gradFill flip="none" rotWithShape="1">
              <a:gsLst>
                <a:gs pos="100000">
                  <a:schemeClr val="accent2">
                    <a:alpha val="4000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2"/>
            <p:cNvSpPr/>
            <p:nvPr/>
          </p:nvSpPr>
          <p:spPr>
            <a:xfrm rot="2700000">
              <a:off x="4142634" y="2274988"/>
              <a:ext cx="1404832" cy="1404832"/>
            </a:xfrm>
            <a:prstGeom prst="round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成绩2"/>
            <p:cNvSpPr txBox="1"/>
            <p:nvPr/>
          </p:nvSpPr>
          <p:spPr>
            <a:xfrm>
              <a:off x="4140200" y="2515739"/>
              <a:ext cx="1409700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lt"/>
                </a:rPr>
                <a:t>95</a:t>
              </a:r>
              <a:endParaRPr lang="zh-CN" altLang="en-US" sz="6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endParaRPr>
            </a:p>
          </p:txBody>
        </p:sp>
        <p:sp useBgFill="1">
          <p:nvSpPr>
            <p:cNvPr id="35" name="排名2"/>
            <p:cNvSpPr txBox="1"/>
            <p:nvPr/>
          </p:nvSpPr>
          <p:spPr>
            <a:xfrm>
              <a:off x="4228505" y="3548411"/>
              <a:ext cx="1233090" cy="432792"/>
            </a:xfrm>
            <a:prstGeom prst="roundRect">
              <a:avLst>
                <a:gd name="adj" fmla="val 50000"/>
              </a:avLst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7200">
                  <a:gradFill flip="none" rotWithShape="1"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10800000" scaled="1"/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</a:rPr>
                <a:t>4/25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4" name="年份2"/>
            <p:cNvSpPr txBox="1"/>
            <p:nvPr/>
          </p:nvSpPr>
          <p:spPr>
            <a:xfrm>
              <a:off x="4372164" y="4209440"/>
              <a:ext cx="9457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000" dirty="0">
                  <a:latin typeface="+mj-ea"/>
                  <a:ea typeface="+mj-ea"/>
                </a:rPr>
                <a:t>20XX</a:t>
              </a:r>
              <a:r>
                <a:rPr lang="zh-CN" altLang="en-US" sz="2000" dirty="0">
                  <a:latin typeface="+mj-ea"/>
                  <a:ea typeface="+mj-ea"/>
                </a:rPr>
                <a:t>年</a:t>
              </a:r>
            </a:p>
          </p:txBody>
        </p:sp>
        <p:sp>
          <p:nvSpPr>
            <p:cNvPr id="36" name="文字描述内容2"/>
            <p:cNvSpPr txBox="1"/>
            <p:nvPr/>
          </p:nvSpPr>
          <p:spPr>
            <a:xfrm>
              <a:off x="3834228" y="4584626"/>
              <a:ext cx="2021644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C15B8FB-C548-732E-BA09-9E867FEA0544}"/>
              </a:ext>
            </a:extLst>
          </p:cNvPr>
          <p:cNvGrpSpPr/>
          <p:nvPr/>
        </p:nvGrpSpPr>
        <p:grpSpPr>
          <a:xfrm>
            <a:off x="6401842" y="2107350"/>
            <a:ext cx="2021644" cy="3048330"/>
            <a:chOff x="6336128" y="2107350"/>
            <a:chExt cx="2021644" cy="3048330"/>
          </a:xfrm>
        </p:grpSpPr>
        <p:sp>
          <p:nvSpPr>
            <p:cNvPr id="6" name="矩形阴影3"/>
            <p:cNvSpPr/>
            <p:nvPr/>
          </p:nvSpPr>
          <p:spPr>
            <a:xfrm rot="2700000">
              <a:off x="6443193" y="2123635"/>
              <a:ext cx="1807514" cy="1774944"/>
            </a:xfrm>
            <a:prstGeom prst="roundRect">
              <a:avLst/>
            </a:prstGeom>
            <a:gradFill flip="none" rotWithShape="1">
              <a:gsLst>
                <a:gs pos="100000">
                  <a:schemeClr val="accent2">
                    <a:alpha val="4000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3"/>
            <p:cNvSpPr/>
            <p:nvPr/>
          </p:nvSpPr>
          <p:spPr>
            <a:xfrm rot="2700000">
              <a:off x="6644534" y="2274988"/>
              <a:ext cx="1404832" cy="1404832"/>
            </a:xfrm>
            <a:prstGeom prst="round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成绩3"/>
            <p:cNvSpPr txBox="1"/>
            <p:nvPr/>
          </p:nvSpPr>
          <p:spPr>
            <a:xfrm>
              <a:off x="6642100" y="2515739"/>
              <a:ext cx="1409700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lt"/>
                </a:rPr>
                <a:t>98</a:t>
              </a:r>
              <a:endParaRPr lang="zh-CN" altLang="en-US" sz="6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endParaRPr>
            </a:p>
          </p:txBody>
        </p:sp>
        <p:sp useBgFill="1">
          <p:nvSpPr>
            <p:cNvPr id="41" name="排名3"/>
            <p:cNvSpPr txBox="1"/>
            <p:nvPr/>
          </p:nvSpPr>
          <p:spPr>
            <a:xfrm>
              <a:off x="6730405" y="3548411"/>
              <a:ext cx="1233090" cy="432792"/>
            </a:xfrm>
            <a:prstGeom prst="roundRect">
              <a:avLst>
                <a:gd name="adj" fmla="val 50000"/>
              </a:avLst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7200">
                  <a:gradFill flip="none" rotWithShape="1"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10800000" scaled="1"/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</a:rPr>
                <a:t>2/28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0" name="年份3"/>
            <p:cNvSpPr txBox="1"/>
            <p:nvPr/>
          </p:nvSpPr>
          <p:spPr>
            <a:xfrm>
              <a:off x="6874064" y="4209440"/>
              <a:ext cx="9457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000" dirty="0">
                  <a:latin typeface="+mj-ea"/>
                  <a:ea typeface="+mj-ea"/>
                </a:rPr>
                <a:t>20XX</a:t>
              </a:r>
              <a:r>
                <a:rPr lang="zh-CN" altLang="en-US" sz="2000" dirty="0">
                  <a:latin typeface="+mj-ea"/>
                  <a:ea typeface="+mj-ea"/>
                </a:rPr>
                <a:t>年</a:t>
              </a:r>
            </a:p>
          </p:txBody>
        </p:sp>
        <p:sp>
          <p:nvSpPr>
            <p:cNvPr id="42" name="文字描述内容3"/>
            <p:cNvSpPr txBox="1"/>
            <p:nvPr/>
          </p:nvSpPr>
          <p:spPr>
            <a:xfrm>
              <a:off x="6336128" y="4584626"/>
              <a:ext cx="2021644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B9FBEA2-F8BD-FA5A-606C-211301477CAC}"/>
              </a:ext>
            </a:extLst>
          </p:cNvPr>
          <p:cNvGrpSpPr/>
          <p:nvPr/>
        </p:nvGrpSpPr>
        <p:grpSpPr>
          <a:xfrm>
            <a:off x="9035167" y="2107350"/>
            <a:ext cx="2021644" cy="3048330"/>
            <a:chOff x="8838028" y="2107350"/>
            <a:chExt cx="2021644" cy="3048330"/>
          </a:xfrm>
        </p:grpSpPr>
        <p:sp>
          <p:nvSpPr>
            <p:cNvPr id="8" name="矩形阴影4"/>
            <p:cNvSpPr/>
            <p:nvPr/>
          </p:nvSpPr>
          <p:spPr>
            <a:xfrm rot="2700000">
              <a:off x="8945093" y="2123635"/>
              <a:ext cx="1807514" cy="1774944"/>
            </a:xfrm>
            <a:prstGeom prst="roundRect">
              <a:avLst/>
            </a:prstGeom>
            <a:gradFill flip="none" rotWithShape="1">
              <a:gsLst>
                <a:gs pos="100000">
                  <a:schemeClr val="accent2">
                    <a:alpha val="4000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4"/>
            <p:cNvSpPr/>
            <p:nvPr/>
          </p:nvSpPr>
          <p:spPr>
            <a:xfrm rot="2700000">
              <a:off x="9146434" y="2274988"/>
              <a:ext cx="1404832" cy="1404832"/>
            </a:xfrm>
            <a:prstGeom prst="round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成绩4"/>
            <p:cNvSpPr txBox="1"/>
            <p:nvPr/>
          </p:nvSpPr>
          <p:spPr>
            <a:xfrm>
              <a:off x="9144000" y="2515739"/>
              <a:ext cx="1409700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lt"/>
                </a:rPr>
                <a:t>99</a:t>
              </a:r>
              <a:endParaRPr lang="zh-CN" altLang="en-US" sz="6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endParaRPr>
            </a:p>
          </p:txBody>
        </p:sp>
        <p:sp useBgFill="1">
          <p:nvSpPr>
            <p:cNvPr id="47" name="排名4"/>
            <p:cNvSpPr txBox="1"/>
            <p:nvPr/>
          </p:nvSpPr>
          <p:spPr>
            <a:xfrm>
              <a:off x="9232305" y="3548411"/>
              <a:ext cx="1233090" cy="432792"/>
            </a:xfrm>
            <a:prstGeom prst="roundRect">
              <a:avLst>
                <a:gd name="adj" fmla="val 50000"/>
              </a:avLst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7200">
                  <a:gradFill flip="none" rotWithShape="1"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10800000" scaled="1"/>
                    <a:tileRect/>
                  </a:gradFill>
                  <a:latin typeface="+mj-lt"/>
                </a:defRPr>
              </a:lvl1pPr>
            </a:lstStyle>
            <a:p>
              <a:r>
                <a:rPr lang="en-US" altLang="zh-CN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</a:rPr>
                <a:t>1/30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6" name="年份4"/>
            <p:cNvSpPr txBox="1"/>
            <p:nvPr/>
          </p:nvSpPr>
          <p:spPr>
            <a:xfrm>
              <a:off x="9375964" y="4209440"/>
              <a:ext cx="94577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000" dirty="0">
                  <a:latin typeface="+mj-ea"/>
                  <a:ea typeface="+mj-ea"/>
                </a:rPr>
                <a:t>20XX</a:t>
              </a:r>
              <a:r>
                <a:rPr lang="zh-CN" altLang="en-US" sz="2000" dirty="0">
                  <a:latin typeface="+mj-ea"/>
                  <a:ea typeface="+mj-ea"/>
                </a:rPr>
                <a:t>年</a:t>
              </a:r>
            </a:p>
          </p:txBody>
        </p:sp>
        <p:sp>
          <p:nvSpPr>
            <p:cNvPr id="48" name="文字描述内容4"/>
            <p:cNvSpPr txBox="1"/>
            <p:nvPr/>
          </p:nvSpPr>
          <p:spPr>
            <a:xfrm>
              <a:off x="8838028" y="4584626"/>
              <a:ext cx="2021644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8" name="标题 27">
            <a:extLst>
              <a:ext uri="{FF2B5EF4-FFF2-40B4-BE49-F238E27FC236}">
                <a16:creationId xmlns:a16="http://schemas.microsoft.com/office/drawing/2014/main" id="{80B2D0D5-0BDF-A82E-AB8E-B7DE87668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KPI</a:t>
            </a:r>
            <a:r>
              <a:rPr lang="zh-CN" altLang="en-US"/>
              <a:t>考核成绩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5F11CB7D-8933-C379-0C05-D06CCCB59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939B2-887C-4723-A78B-119A9A385C0E}" type="datetime1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12" name="页脚占位符 11">
            <a:extLst>
              <a:ext uri="{FF2B5EF4-FFF2-40B4-BE49-F238E27FC236}">
                <a16:creationId xmlns:a16="http://schemas.microsoft.com/office/drawing/2014/main" id="{0AA2C196-CFD4-0675-358B-E14C57093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02. </a:t>
            </a:r>
            <a:r>
              <a:rPr lang="zh-CN" altLang="en-US" dirty="0"/>
              <a:t>现岗位业绩回顾</a:t>
            </a:r>
          </a:p>
        </p:txBody>
      </p:sp>
      <p:sp>
        <p:nvSpPr>
          <p:cNvPr id="19" name="灯片编号占位符 18">
            <a:extLst>
              <a:ext uri="{FF2B5EF4-FFF2-40B4-BE49-F238E27FC236}">
                <a16:creationId xmlns:a16="http://schemas.microsoft.com/office/drawing/2014/main" id="{A97781BA-D9B8-9E4E-C21D-81BA470A6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47F0-D5B9-463D-8001-D6FF2F9654B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287FB78-51DE-ED3D-A4CE-1BCC8E7691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Understanding of internal positions</a:t>
            </a:r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7C1718C-A73E-9421-63BD-B259909D5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对内聘岗位的认识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64F78F86-6C3E-34E6-3E13-8BAB2A630C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03.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63C9EBDA-49BF-327F-230F-0B0CA15C3BF7}"/>
              </a:ext>
            </a:extLst>
          </p:cNvPr>
          <p:cNvGrpSpPr/>
          <p:nvPr/>
        </p:nvGrpSpPr>
        <p:grpSpPr>
          <a:xfrm>
            <a:off x="0" y="1220327"/>
            <a:ext cx="9085634" cy="2622904"/>
            <a:chOff x="0" y="1220327"/>
            <a:chExt cx="9085634" cy="2790527"/>
          </a:xfrm>
        </p:grpSpPr>
        <p:sp>
          <p:nvSpPr>
            <p:cNvPr id="59" name="矩形阴影"/>
            <p:cNvSpPr/>
            <p:nvPr/>
          </p:nvSpPr>
          <p:spPr>
            <a:xfrm>
              <a:off x="0" y="1674514"/>
              <a:ext cx="9085634" cy="2336340"/>
            </a:xfrm>
            <a:prstGeom prst="round1Rect">
              <a:avLst>
                <a:gd name="adj" fmla="val 20349"/>
              </a:avLst>
            </a:prstGeom>
            <a:gradFill flip="none"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2">
                    <a:alpha val="7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457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"/>
            <p:cNvSpPr/>
            <p:nvPr/>
          </p:nvSpPr>
          <p:spPr>
            <a:xfrm>
              <a:off x="0" y="1220327"/>
              <a:ext cx="9085634" cy="2336340"/>
            </a:xfrm>
            <a:prstGeom prst="round1Rect">
              <a:avLst>
                <a:gd name="adj" fmla="val 20349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字描述内容1"/>
            <p:cNvSpPr txBox="1"/>
            <p:nvPr/>
          </p:nvSpPr>
          <p:spPr>
            <a:xfrm>
              <a:off x="1000124" y="1797893"/>
              <a:ext cx="4402227" cy="10768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概括描述这个岗位，</a:t>
              </a:r>
              <a:endPara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单击输入内容，单击输入内容，</a:t>
              </a:r>
              <a:endPara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单击输入文字内容，单击输入文字内容</a:t>
              </a:r>
            </a:p>
          </p:txBody>
        </p:sp>
      </p:grpSp>
      <p:sp>
        <p:nvSpPr>
          <p:cNvPr id="4" name="装饰边框"/>
          <p:cNvSpPr/>
          <p:nvPr/>
        </p:nvSpPr>
        <p:spPr>
          <a:xfrm rot="3600000">
            <a:off x="747421" y="601371"/>
            <a:ext cx="284656" cy="284656"/>
          </a:xfrm>
          <a:prstGeom prst="roundRect">
            <a:avLst>
              <a:gd name="adj" fmla="val 10074"/>
            </a:avLst>
          </a:prstGeom>
          <a:noFill/>
          <a:ln w="38100">
            <a:gradFill>
              <a:gsLst>
                <a:gs pos="21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8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页面标题"/>
          <p:cNvSpPr txBox="1"/>
          <p:nvPr/>
        </p:nvSpPr>
        <p:spPr>
          <a:xfrm>
            <a:off x="889749" y="634365"/>
            <a:ext cx="246221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简单描述这个岗位</a:t>
            </a:r>
          </a:p>
        </p:txBody>
      </p:sp>
      <p:pic>
        <p:nvPicPr>
          <p:cNvPr id="58" name="图片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79563" y="1960746"/>
            <a:ext cx="4952037" cy="4173354"/>
          </a:xfrm>
          <a:prstGeom prst="roundRect">
            <a:avLst>
              <a:gd name="adj" fmla="val 8812"/>
            </a:avLst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CF2C512E-3869-D79C-85AA-9057A6C82FCC}"/>
              </a:ext>
            </a:extLst>
          </p:cNvPr>
          <p:cNvGrpSpPr/>
          <p:nvPr/>
        </p:nvGrpSpPr>
        <p:grpSpPr>
          <a:xfrm>
            <a:off x="1026081" y="3734562"/>
            <a:ext cx="4922656" cy="866519"/>
            <a:chOff x="1026081" y="3879365"/>
            <a:chExt cx="4922656" cy="866519"/>
          </a:xfrm>
        </p:grpSpPr>
        <p:sp>
          <p:nvSpPr>
            <p:cNvPr id="8" name="空心小圆1"/>
            <p:cNvSpPr>
              <a:spLocks noChangeAspect="1"/>
            </p:cNvSpPr>
            <p:nvPr/>
          </p:nvSpPr>
          <p:spPr>
            <a:xfrm rot="2700000">
              <a:off x="1026081" y="3977931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字描述内容2"/>
            <p:cNvSpPr txBox="1"/>
            <p:nvPr/>
          </p:nvSpPr>
          <p:spPr>
            <a:xfrm>
              <a:off x="1261224" y="3879365"/>
              <a:ext cx="4687513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展开详细的描述，单击输入文字内容，单击输入文字内容，单击输入文字内容，单击输入文字内容，单击输入文字内容，单击输入文字内容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1583292-D8F4-A9C9-2D30-94834903ED50}"/>
              </a:ext>
            </a:extLst>
          </p:cNvPr>
          <p:cNvGrpSpPr/>
          <p:nvPr/>
        </p:nvGrpSpPr>
        <p:grpSpPr>
          <a:xfrm>
            <a:off x="1022492" y="4883288"/>
            <a:ext cx="4926245" cy="866519"/>
            <a:chOff x="1022492" y="5107555"/>
            <a:chExt cx="4926245" cy="866519"/>
          </a:xfrm>
        </p:grpSpPr>
        <p:sp>
          <p:nvSpPr>
            <p:cNvPr id="9" name="空心小圆2"/>
            <p:cNvSpPr>
              <a:spLocks noChangeAspect="1"/>
            </p:cNvSpPr>
            <p:nvPr/>
          </p:nvSpPr>
          <p:spPr>
            <a:xfrm rot="2700000">
              <a:off x="1022492" y="5209042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字描述内容3"/>
            <p:cNvSpPr txBox="1"/>
            <p:nvPr/>
          </p:nvSpPr>
          <p:spPr>
            <a:xfrm>
              <a:off x="1261224" y="5107555"/>
              <a:ext cx="4687513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展开详细的描述，单击输入文字内容，单击输入文字内容，单击输入文字内容，单击输入文字内容，单击输入文字内容，单击输入文字内容</a:t>
              </a:r>
            </a:p>
          </p:txBody>
        </p:sp>
      </p:grp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FDDFE79-D13B-CADA-3281-3716E4502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40623-ACEC-4B8E-9887-53662B702DB9}" type="datetime1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10" name="页脚占位符 9">
            <a:extLst>
              <a:ext uri="{FF2B5EF4-FFF2-40B4-BE49-F238E27FC236}">
                <a16:creationId xmlns:a16="http://schemas.microsoft.com/office/drawing/2014/main" id="{049C5F63-9066-0C3C-8E6E-667DCD9AA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03. </a:t>
            </a:r>
            <a:r>
              <a:rPr lang="zh-CN" altLang="en-US" dirty="0"/>
              <a:t>对内聘岗位的认识</a:t>
            </a: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E952BFFF-7F1A-49F1-3A8E-AD9A61674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47F0-D5B9-463D-8001-D6FF2F9654B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E186C184-DAB3-238E-9BC7-1741213671CA}"/>
              </a:ext>
            </a:extLst>
          </p:cNvPr>
          <p:cNvGrpSpPr/>
          <p:nvPr/>
        </p:nvGrpSpPr>
        <p:grpSpPr>
          <a:xfrm>
            <a:off x="660400" y="2155819"/>
            <a:ext cx="2596444" cy="3699148"/>
            <a:chOff x="695325" y="2092544"/>
            <a:chExt cx="2596444" cy="3699148"/>
          </a:xfrm>
        </p:grpSpPr>
        <p:sp>
          <p:nvSpPr>
            <p:cNvPr id="9" name="线框矩形1"/>
            <p:cNvSpPr/>
            <p:nvPr/>
          </p:nvSpPr>
          <p:spPr>
            <a:xfrm>
              <a:off x="829555" y="2387304"/>
              <a:ext cx="2462214" cy="3404388"/>
            </a:xfrm>
            <a:prstGeom prst="roundRect">
              <a:avLst>
                <a:gd name="adj" fmla="val 9150"/>
              </a:avLst>
            </a:prstGeom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40000"/>
                  </a:schemeClr>
                </a:gs>
              </a:gsLst>
              <a:lin ang="2700000" scaled="1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标签底部1"/>
            <p:cNvSpPr/>
            <p:nvPr/>
          </p:nvSpPr>
          <p:spPr>
            <a:xfrm>
              <a:off x="2555101" y="2092544"/>
              <a:ext cx="311607" cy="61090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2">
                    <a:lumMod val="75000"/>
                  </a:schemeClr>
                </a:gs>
              </a:gsLst>
              <a:lin ang="1080000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" name="线框矩形1"/>
            <p:cNvSpPr/>
            <p:nvPr/>
          </p:nvSpPr>
          <p:spPr>
            <a:xfrm>
              <a:off x="695325" y="2249310"/>
              <a:ext cx="2462214" cy="3404388"/>
            </a:xfrm>
            <a:prstGeom prst="roundRect">
              <a:avLst>
                <a:gd name="adj" fmla="val 9150"/>
              </a:avLst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标签1"/>
            <p:cNvSpPr/>
            <p:nvPr/>
          </p:nvSpPr>
          <p:spPr>
            <a:xfrm>
              <a:off x="1252443" y="2092544"/>
              <a:ext cx="1494646" cy="610909"/>
            </a:xfrm>
            <a:custGeom>
              <a:avLst/>
              <a:gdLst>
                <a:gd name="connsiteX0" fmla="*/ 1016642 w 1370423"/>
                <a:gd name="connsiteY0" fmla="*/ 0 h 481143"/>
                <a:gd name="connsiteX1" fmla="*/ 1370423 w 1370423"/>
                <a:gd name="connsiteY1" fmla="*/ 0 h 481143"/>
                <a:gd name="connsiteX2" fmla="*/ 1301960 w 1370423"/>
                <a:gd name="connsiteY2" fmla="*/ 13822 h 481143"/>
                <a:gd name="connsiteX3" fmla="*/ 1193775 w 1370423"/>
                <a:gd name="connsiteY3" fmla="*/ 177035 h 481143"/>
                <a:gd name="connsiteX4" fmla="*/ 1193775 w 1370423"/>
                <a:gd name="connsiteY4" fmla="*/ 177133 h 481143"/>
                <a:gd name="connsiteX5" fmla="*/ 1016642 w 1370423"/>
                <a:gd name="connsiteY5" fmla="*/ 0 h 481143"/>
                <a:gd name="connsiteX6" fmla="*/ 177133 w 1370423"/>
                <a:gd name="connsiteY6" fmla="*/ 0 h 481143"/>
                <a:gd name="connsiteX7" fmla="*/ 1016400 w 1370423"/>
                <a:gd name="connsiteY7" fmla="*/ 0 h 481143"/>
                <a:gd name="connsiteX8" fmla="*/ 1193533 w 1370423"/>
                <a:gd name="connsiteY8" fmla="*/ 177133 h 481143"/>
                <a:gd name="connsiteX9" fmla="*/ 1193533 w 1370423"/>
                <a:gd name="connsiteY9" fmla="*/ 304010 h 481143"/>
                <a:gd name="connsiteX10" fmla="*/ 1016400 w 1370423"/>
                <a:gd name="connsiteY10" fmla="*/ 481143 h 481143"/>
                <a:gd name="connsiteX11" fmla="*/ 177133 w 1370423"/>
                <a:gd name="connsiteY11" fmla="*/ 481143 h 481143"/>
                <a:gd name="connsiteX12" fmla="*/ 0 w 1370423"/>
                <a:gd name="connsiteY12" fmla="*/ 304010 h 481143"/>
                <a:gd name="connsiteX13" fmla="*/ 0 w 1370423"/>
                <a:gd name="connsiteY13" fmla="*/ 177133 h 481143"/>
                <a:gd name="connsiteX14" fmla="*/ 177133 w 1370423"/>
                <a:gd name="connsiteY14" fmla="*/ 0 h 48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423" h="481143">
                  <a:moveTo>
                    <a:pt x="1016642" y="0"/>
                  </a:moveTo>
                  <a:lnTo>
                    <a:pt x="1370423" y="0"/>
                  </a:lnTo>
                  <a:lnTo>
                    <a:pt x="1301960" y="13822"/>
                  </a:lnTo>
                  <a:cubicBezTo>
                    <a:pt x="1238384" y="40712"/>
                    <a:pt x="1193775" y="103664"/>
                    <a:pt x="1193775" y="177035"/>
                  </a:cubicBezTo>
                  <a:lnTo>
                    <a:pt x="1193775" y="177133"/>
                  </a:lnTo>
                  <a:cubicBezTo>
                    <a:pt x="1193775" y="79305"/>
                    <a:pt x="1114470" y="0"/>
                    <a:pt x="1016642" y="0"/>
                  </a:cubicBezTo>
                  <a:close/>
                  <a:moveTo>
                    <a:pt x="177133" y="0"/>
                  </a:moveTo>
                  <a:lnTo>
                    <a:pt x="1016400" y="0"/>
                  </a:lnTo>
                  <a:cubicBezTo>
                    <a:pt x="1114228" y="0"/>
                    <a:pt x="1193533" y="79305"/>
                    <a:pt x="1193533" y="177133"/>
                  </a:cubicBezTo>
                  <a:lnTo>
                    <a:pt x="1193533" y="304010"/>
                  </a:lnTo>
                  <a:cubicBezTo>
                    <a:pt x="1193533" y="401838"/>
                    <a:pt x="1114228" y="481143"/>
                    <a:pt x="1016400" y="481143"/>
                  </a:cubicBezTo>
                  <a:lnTo>
                    <a:pt x="177133" y="481143"/>
                  </a:lnTo>
                  <a:cubicBezTo>
                    <a:pt x="79305" y="481143"/>
                    <a:pt x="0" y="401838"/>
                    <a:pt x="0" y="304010"/>
                  </a:cubicBezTo>
                  <a:lnTo>
                    <a:pt x="0" y="177133"/>
                  </a:lnTo>
                  <a:cubicBezTo>
                    <a:pt x="0" y="79305"/>
                    <a:pt x="79305" y="0"/>
                    <a:pt x="1771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810000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小标题1"/>
            <p:cNvSpPr txBox="1"/>
            <p:nvPr/>
          </p:nvSpPr>
          <p:spPr>
            <a:xfrm>
              <a:off x="1459740" y="2228881"/>
              <a:ext cx="888064" cy="3382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职责 </a:t>
              </a:r>
              <a:r>
                <a:rPr lang="en-US" altLang="zh-CN" sz="20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20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7" name="空心小矩形1"/>
            <p:cNvSpPr>
              <a:spLocks noChangeAspect="1"/>
            </p:cNvSpPr>
            <p:nvPr/>
          </p:nvSpPr>
          <p:spPr>
            <a:xfrm rot="2700000">
              <a:off x="1054115" y="3087302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字描述内容1"/>
            <p:cNvSpPr txBox="1"/>
            <p:nvPr/>
          </p:nvSpPr>
          <p:spPr>
            <a:xfrm>
              <a:off x="1262359" y="3003508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0" name="空心小矩形2"/>
            <p:cNvSpPr>
              <a:spLocks noChangeAspect="1"/>
            </p:cNvSpPr>
            <p:nvPr/>
          </p:nvSpPr>
          <p:spPr>
            <a:xfrm rot="2700000">
              <a:off x="1054115" y="3825020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字描述内容2"/>
            <p:cNvSpPr txBox="1"/>
            <p:nvPr/>
          </p:nvSpPr>
          <p:spPr>
            <a:xfrm>
              <a:off x="1262359" y="3741226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3" name="空心小矩形3"/>
            <p:cNvSpPr>
              <a:spLocks noChangeAspect="1"/>
            </p:cNvSpPr>
            <p:nvPr/>
          </p:nvSpPr>
          <p:spPr>
            <a:xfrm rot="2700000">
              <a:off x="1054115" y="4562738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字描述内容3"/>
            <p:cNvSpPr txBox="1"/>
            <p:nvPr/>
          </p:nvSpPr>
          <p:spPr>
            <a:xfrm>
              <a:off x="1262359" y="4478944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354929F-095C-8289-BEA1-7585F270C1C8}"/>
              </a:ext>
            </a:extLst>
          </p:cNvPr>
          <p:cNvGrpSpPr/>
          <p:nvPr/>
        </p:nvGrpSpPr>
        <p:grpSpPr>
          <a:xfrm>
            <a:off x="3463363" y="1524482"/>
            <a:ext cx="2596444" cy="3699148"/>
            <a:chOff x="3472702" y="1505403"/>
            <a:chExt cx="2596444" cy="3699148"/>
          </a:xfrm>
        </p:grpSpPr>
        <p:sp>
          <p:nvSpPr>
            <p:cNvPr id="10" name="线框矩形2"/>
            <p:cNvSpPr/>
            <p:nvPr/>
          </p:nvSpPr>
          <p:spPr>
            <a:xfrm>
              <a:off x="3606932" y="1800163"/>
              <a:ext cx="2462214" cy="3404388"/>
            </a:xfrm>
            <a:prstGeom prst="roundRect">
              <a:avLst>
                <a:gd name="adj" fmla="val 9150"/>
              </a:avLst>
            </a:prstGeom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40000"/>
                  </a:schemeClr>
                </a:gs>
              </a:gsLst>
              <a:lin ang="2700000" scaled="1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标签底部2"/>
            <p:cNvSpPr/>
            <p:nvPr/>
          </p:nvSpPr>
          <p:spPr>
            <a:xfrm>
              <a:off x="5332478" y="1505403"/>
              <a:ext cx="311607" cy="61090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2">
                    <a:lumMod val="75000"/>
                  </a:schemeClr>
                </a:gs>
              </a:gsLst>
              <a:lin ang="1080000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75" name="线框矩形2"/>
            <p:cNvSpPr/>
            <p:nvPr/>
          </p:nvSpPr>
          <p:spPr>
            <a:xfrm>
              <a:off x="3472702" y="1662169"/>
              <a:ext cx="2462214" cy="3404388"/>
            </a:xfrm>
            <a:prstGeom prst="roundRect">
              <a:avLst>
                <a:gd name="adj" fmla="val 9150"/>
              </a:avLst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标签2"/>
            <p:cNvSpPr/>
            <p:nvPr/>
          </p:nvSpPr>
          <p:spPr>
            <a:xfrm>
              <a:off x="4029820" y="1505403"/>
              <a:ext cx="1494646" cy="610909"/>
            </a:xfrm>
            <a:custGeom>
              <a:avLst/>
              <a:gdLst>
                <a:gd name="connsiteX0" fmla="*/ 1016642 w 1370423"/>
                <a:gd name="connsiteY0" fmla="*/ 0 h 481143"/>
                <a:gd name="connsiteX1" fmla="*/ 1370423 w 1370423"/>
                <a:gd name="connsiteY1" fmla="*/ 0 h 481143"/>
                <a:gd name="connsiteX2" fmla="*/ 1301960 w 1370423"/>
                <a:gd name="connsiteY2" fmla="*/ 13822 h 481143"/>
                <a:gd name="connsiteX3" fmla="*/ 1193775 w 1370423"/>
                <a:gd name="connsiteY3" fmla="*/ 177035 h 481143"/>
                <a:gd name="connsiteX4" fmla="*/ 1193775 w 1370423"/>
                <a:gd name="connsiteY4" fmla="*/ 177133 h 481143"/>
                <a:gd name="connsiteX5" fmla="*/ 1016642 w 1370423"/>
                <a:gd name="connsiteY5" fmla="*/ 0 h 481143"/>
                <a:gd name="connsiteX6" fmla="*/ 177133 w 1370423"/>
                <a:gd name="connsiteY6" fmla="*/ 0 h 481143"/>
                <a:gd name="connsiteX7" fmla="*/ 1016400 w 1370423"/>
                <a:gd name="connsiteY7" fmla="*/ 0 h 481143"/>
                <a:gd name="connsiteX8" fmla="*/ 1193533 w 1370423"/>
                <a:gd name="connsiteY8" fmla="*/ 177133 h 481143"/>
                <a:gd name="connsiteX9" fmla="*/ 1193533 w 1370423"/>
                <a:gd name="connsiteY9" fmla="*/ 304010 h 481143"/>
                <a:gd name="connsiteX10" fmla="*/ 1016400 w 1370423"/>
                <a:gd name="connsiteY10" fmla="*/ 481143 h 481143"/>
                <a:gd name="connsiteX11" fmla="*/ 177133 w 1370423"/>
                <a:gd name="connsiteY11" fmla="*/ 481143 h 481143"/>
                <a:gd name="connsiteX12" fmla="*/ 0 w 1370423"/>
                <a:gd name="connsiteY12" fmla="*/ 304010 h 481143"/>
                <a:gd name="connsiteX13" fmla="*/ 0 w 1370423"/>
                <a:gd name="connsiteY13" fmla="*/ 177133 h 481143"/>
                <a:gd name="connsiteX14" fmla="*/ 177133 w 1370423"/>
                <a:gd name="connsiteY14" fmla="*/ 0 h 48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423" h="481143">
                  <a:moveTo>
                    <a:pt x="1016642" y="0"/>
                  </a:moveTo>
                  <a:lnTo>
                    <a:pt x="1370423" y="0"/>
                  </a:lnTo>
                  <a:lnTo>
                    <a:pt x="1301960" y="13822"/>
                  </a:lnTo>
                  <a:cubicBezTo>
                    <a:pt x="1238384" y="40712"/>
                    <a:pt x="1193775" y="103664"/>
                    <a:pt x="1193775" y="177035"/>
                  </a:cubicBezTo>
                  <a:lnTo>
                    <a:pt x="1193775" y="177133"/>
                  </a:lnTo>
                  <a:cubicBezTo>
                    <a:pt x="1193775" y="79305"/>
                    <a:pt x="1114470" y="0"/>
                    <a:pt x="1016642" y="0"/>
                  </a:cubicBezTo>
                  <a:close/>
                  <a:moveTo>
                    <a:pt x="177133" y="0"/>
                  </a:moveTo>
                  <a:lnTo>
                    <a:pt x="1016400" y="0"/>
                  </a:lnTo>
                  <a:cubicBezTo>
                    <a:pt x="1114228" y="0"/>
                    <a:pt x="1193533" y="79305"/>
                    <a:pt x="1193533" y="177133"/>
                  </a:cubicBezTo>
                  <a:lnTo>
                    <a:pt x="1193533" y="304010"/>
                  </a:lnTo>
                  <a:cubicBezTo>
                    <a:pt x="1193533" y="401838"/>
                    <a:pt x="1114228" y="481143"/>
                    <a:pt x="1016400" y="481143"/>
                  </a:cubicBezTo>
                  <a:lnTo>
                    <a:pt x="177133" y="481143"/>
                  </a:lnTo>
                  <a:cubicBezTo>
                    <a:pt x="79305" y="481143"/>
                    <a:pt x="0" y="401838"/>
                    <a:pt x="0" y="304010"/>
                  </a:cubicBezTo>
                  <a:lnTo>
                    <a:pt x="0" y="177133"/>
                  </a:lnTo>
                  <a:cubicBezTo>
                    <a:pt x="0" y="79305"/>
                    <a:pt x="79305" y="0"/>
                    <a:pt x="1771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810000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小标题2"/>
            <p:cNvSpPr txBox="1"/>
            <p:nvPr/>
          </p:nvSpPr>
          <p:spPr>
            <a:xfrm>
              <a:off x="4237117" y="1641740"/>
              <a:ext cx="888064" cy="3382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职责 </a:t>
              </a:r>
              <a:r>
                <a:rPr lang="en-US" altLang="zh-CN" sz="20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02</a:t>
              </a:r>
              <a:endParaRPr lang="zh-CN" altLang="en-US" sz="20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80" name="空心小矩形4"/>
            <p:cNvSpPr>
              <a:spLocks noChangeAspect="1"/>
            </p:cNvSpPr>
            <p:nvPr/>
          </p:nvSpPr>
          <p:spPr>
            <a:xfrm rot="2700000">
              <a:off x="3831492" y="2500161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字描述内容4"/>
            <p:cNvSpPr txBox="1"/>
            <p:nvPr/>
          </p:nvSpPr>
          <p:spPr>
            <a:xfrm>
              <a:off x="4039736" y="2416367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3" name="空心小矩形5"/>
            <p:cNvSpPr>
              <a:spLocks noChangeAspect="1"/>
            </p:cNvSpPr>
            <p:nvPr/>
          </p:nvSpPr>
          <p:spPr>
            <a:xfrm rot="2700000">
              <a:off x="3831492" y="3237879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文字描述内容5"/>
            <p:cNvSpPr txBox="1"/>
            <p:nvPr/>
          </p:nvSpPr>
          <p:spPr>
            <a:xfrm>
              <a:off x="4039736" y="3154085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" name="空心小矩形6"/>
            <p:cNvSpPr>
              <a:spLocks noChangeAspect="1"/>
            </p:cNvSpPr>
            <p:nvPr/>
          </p:nvSpPr>
          <p:spPr>
            <a:xfrm rot="2700000">
              <a:off x="3831492" y="3975597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字描述内容6"/>
            <p:cNvSpPr txBox="1"/>
            <p:nvPr/>
          </p:nvSpPr>
          <p:spPr>
            <a:xfrm>
              <a:off x="4039736" y="3891803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CB5D75E-78BA-B29F-77A8-198A2DEF1862}"/>
              </a:ext>
            </a:extLst>
          </p:cNvPr>
          <p:cNvGrpSpPr/>
          <p:nvPr/>
        </p:nvGrpSpPr>
        <p:grpSpPr>
          <a:xfrm>
            <a:off x="6266326" y="2155819"/>
            <a:ext cx="2596444" cy="3699148"/>
            <a:chOff x="6250079" y="2092544"/>
            <a:chExt cx="2596444" cy="3699148"/>
          </a:xfrm>
        </p:grpSpPr>
        <p:sp>
          <p:nvSpPr>
            <p:cNvPr id="11" name="线框矩形3"/>
            <p:cNvSpPr/>
            <p:nvPr/>
          </p:nvSpPr>
          <p:spPr>
            <a:xfrm>
              <a:off x="6384309" y="2387304"/>
              <a:ext cx="2462214" cy="3404388"/>
            </a:xfrm>
            <a:prstGeom prst="roundRect">
              <a:avLst>
                <a:gd name="adj" fmla="val 9150"/>
              </a:avLst>
            </a:prstGeom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40000"/>
                  </a:schemeClr>
                </a:gs>
              </a:gsLst>
              <a:lin ang="2700000" scaled="1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标签底部3"/>
            <p:cNvSpPr/>
            <p:nvPr/>
          </p:nvSpPr>
          <p:spPr>
            <a:xfrm>
              <a:off x="8109855" y="2092544"/>
              <a:ext cx="311607" cy="61090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2">
                    <a:lumMod val="75000"/>
                  </a:schemeClr>
                </a:gs>
              </a:gsLst>
              <a:lin ang="1080000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88" name="线框矩形3"/>
            <p:cNvSpPr/>
            <p:nvPr/>
          </p:nvSpPr>
          <p:spPr>
            <a:xfrm>
              <a:off x="6250079" y="2249310"/>
              <a:ext cx="2462214" cy="3404388"/>
            </a:xfrm>
            <a:prstGeom prst="roundRect">
              <a:avLst>
                <a:gd name="adj" fmla="val 9150"/>
              </a:avLst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标签3"/>
            <p:cNvSpPr/>
            <p:nvPr/>
          </p:nvSpPr>
          <p:spPr>
            <a:xfrm>
              <a:off x="6807197" y="2092544"/>
              <a:ext cx="1494646" cy="610909"/>
            </a:xfrm>
            <a:custGeom>
              <a:avLst/>
              <a:gdLst>
                <a:gd name="connsiteX0" fmla="*/ 1016642 w 1370423"/>
                <a:gd name="connsiteY0" fmla="*/ 0 h 481143"/>
                <a:gd name="connsiteX1" fmla="*/ 1370423 w 1370423"/>
                <a:gd name="connsiteY1" fmla="*/ 0 h 481143"/>
                <a:gd name="connsiteX2" fmla="*/ 1301960 w 1370423"/>
                <a:gd name="connsiteY2" fmla="*/ 13822 h 481143"/>
                <a:gd name="connsiteX3" fmla="*/ 1193775 w 1370423"/>
                <a:gd name="connsiteY3" fmla="*/ 177035 h 481143"/>
                <a:gd name="connsiteX4" fmla="*/ 1193775 w 1370423"/>
                <a:gd name="connsiteY4" fmla="*/ 177133 h 481143"/>
                <a:gd name="connsiteX5" fmla="*/ 1016642 w 1370423"/>
                <a:gd name="connsiteY5" fmla="*/ 0 h 481143"/>
                <a:gd name="connsiteX6" fmla="*/ 177133 w 1370423"/>
                <a:gd name="connsiteY6" fmla="*/ 0 h 481143"/>
                <a:gd name="connsiteX7" fmla="*/ 1016400 w 1370423"/>
                <a:gd name="connsiteY7" fmla="*/ 0 h 481143"/>
                <a:gd name="connsiteX8" fmla="*/ 1193533 w 1370423"/>
                <a:gd name="connsiteY8" fmla="*/ 177133 h 481143"/>
                <a:gd name="connsiteX9" fmla="*/ 1193533 w 1370423"/>
                <a:gd name="connsiteY9" fmla="*/ 304010 h 481143"/>
                <a:gd name="connsiteX10" fmla="*/ 1016400 w 1370423"/>
                <a:gd name="connsiteY10" fmla="*/ 481143 h 481143"/>
                <a:gd name="connsiteX11" fmla="*/ 177133 w 1370423"/>
                <a:gd name="connsiteY11" fmla="*/ 481143 h 481143"/>
                <a:gd name="connsiteX12" fmla="*/ 0 w 1370423"/>
                <a:gd name="connsiteY12" fmla="*/ 304010 h 481143"/>
                <a:gd name="connsiteX13" fmla="*/ 0 w 1370423"/>
                <a:gd name="connsiteY13" fmla="*/ 177133 h 481143"/>
                <a:gd name="connsiteX14" fmla="*/ 177133 w 1370423"/>
                <a:gd name="connsiteY14" fmla="*/ 0 h 48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423" h="481143">
                  <a:moveTo>
                    <a:pt x="1016642" y="0"/>
                  </a:moveTo>
                  <a:lnTo>
                    <a:pt x="1370423" y="0"/>
                  </a:lnTo>
                  <a:lnTo>
                    <a:pt x="1301960" y="13822"/>
                  </a:lnTo>
                  <a:cubicBezTo>
                    <a:pt x="1238384" y="40712"/>
                    <a:pt x="1193775" y="103664"/>
                    <a:pt x="1193775" y="177035"/>
                  </a:cubicBezTo>
                  <a:lnTo>
                    <a:pt x="1193775" y="177133"/>
                  </a:lnTo>
                  <a:cubicBezTo>
                    <a:pt x="1193775" y="79305"/>
                    <a:pt x="1114470" y="0"/>
                    <a:pt x="1016642" y="0"/>
                  </a:cubicBezTo>
                  <a:close/>
                  <a:moveTo>
                    <a:pt x="177133" y="0"/>
                  </a:moveTo>
                  <a:lnTo>
                    <a:pt x="1016400" y="0"/>
                  </a:lnTo>
                  <a:cubicBezTo>
                    <a:pt x="1114228" y="0"/>
                    <a:pt x="1193533" y="79305"/>
                    <a:pt x="1193533" y="177133"/>
                  </a:cubicBezTo>
                  <a:lnTo>
                    <a:pt x="1193533" y="304010"/>
                  </a:lnTo>
                  <a:cubicBezTo>
                    <a:pt x="1193533" y="401838"/>
                    <a:pt x="1114228" y="481143"/>
                    <a:pt x="1016400" y="481143"/>
                  </a:cubicBezTo>
                  <a:lnTo>
                    <a:pt x="177133" y="481143"/>
                  </a:lnTo>
                  <a:cubicBezTo>
                    <a:pt x="79305" y="481143"/>
                    <a:pt x="0" y="401838"/>
                    <a:pt x="0" y="304010"/>
                  </a:cubicBezTo>
                  <a:lnTo>
                    <a:pt x="0" y="177133"/>
                  </a:lnTo>
                  <a:cubicBezTo>
                    <a:pt x="0" y="79305"/>
                    <a:pt x="79305" y="0"/>
                    <a:pt x="1771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810000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小标题3"/>
            <p:cNvSpPr txBox="1"/>
            <p:nvPr/>
          </p:nvSpPr>
          <p:spPr>
            <a:xfrm>
              <a:off x="7014494" y="2228881"/>
              <a:ext cx="888064" cy="3382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职责 </a:t>
              </a:r>
              <a:r>
                <a:rPr lang="en-US" altLang="zh-CN" sz="20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03</a:t>
              </a:r>
              <a:endParaRPr lang="zh-CN" altLang="en-US" sz="20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93" name="空心小矩形7"/>
            <p:cNvSpPr>
              <a:spLocks noChangeAspect="1"/>
            </p:cNvSpPr>
            <p:nvPr/>
          </p:nvSpPr>
          <p:spPr>
            <a:xfrm rot="2700000">
              <a:off x="6608869" y="3087302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字描述内容7"/>
            <p:cNvSpPr txBox="1"/>
            <p:nvPr/>
          </p:nvSpPr>
          <p:spPr>
            <a:xfrm>
              <a:off x="6817113" y="3003508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6" name="空心小矩形8"/>
            <p:cNvSpPr>
              <a:spLocks noChangeAspect="1"/>
            </p:cNvSpPr>
            <p:nvPr/>
          </p:nvSpPr>
          <p:spPr>
            <a:xfrm rot="2700000">
              <a:off x="6608869" y="3825020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字描述内容8"/>
            <p:cNvSpPr txBox="1"/>
            <p:nvPr/>
          </p:nvSpPr>
          <p:spPr>
            <a:xfrm>
              <a:off x="6817113" y="3741226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9" name="空心小矩形9"/>
            <p:cNvSpPr>
              <a:spLocks noChangeAspect="1"/>
            </p:cNvSpPr>
            <p:nvPr/>
          </p:nvSpPr>
          <p:spPr>
            <a:xfrm rot="2700000">
              <a:off x="6608869" y="4562738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文字描述内容9"/>
            <p:cNvSpPr txBox="1"/>
            <p:nvPr/>
          </p:nvSpPr>
          <p:spPr>
            <a:xfrm>
              <a:off x="6817113" y="4478944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DF1DA7D-0E21-82E5-7A67-007D6FE87A71}"/>
              </a:ext>
            </a:extLst>
          </p:cNvPr>
          <p:cNvGrpSpPr/>
          <p:nvPr/>
        </p:nvGrpSpPr>
        <p:grpSpPr>
          <a:xfrm>
            <a:off x="9069290" y="1524482"/>
            <a:ext cx="2596444" cy="3699148"/>
            <a:chOff x="9027455" y="1505403"/>
            <a:chExt cx="2596444" cy="3699148"/>
          </a:xfrm>
        </p:grpSpPr>
        <p:sp>
          <p:nvSpPr>
            <p:cNvPr id="12" name="线框矩形4"/>
            <p:cNvSpPr/>
            <p:nvPr/>
          </p:nvSpPr>
          <p:spPr>
            <a:xfrm>
              <a:off x="9161685" y="1800163"/>
              <a:ext cx="2462214" cy="3404388"/>
            </a:xfrm>
            <a:prstGeom prst="roundRect">
              <a:avLst>
                <a:gd name="adj" fmla="val 9150"/>
              </a:avLst>
            </a:prstGeom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40000"/>
                  </a:schemeClr>
                </a:gs>
              </a:gsLst>
              <a:lin ang="2700000" scaled="1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0" name="标签底部4"/>
            <p:cNvSpPr/>
            <p:nvPr/>
          </p:nvSpPr>
          <p:spPr>
            <a:xfrm>
              <a:off x="10887231" y="1505403"/>
              <a:ext cx="311607" cy="61090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2">
                    <a:lumMod val="75000"/>
                  </a:schemeClr>
                </a:gs>
              </a:gsLst>
              <a:lin ang="1080000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1" name="线框矩形4"/>
            <p:cNvSpPr/>
            <p:nvPr/>
          </p:nvSpPr>
          <p:spPr>
            <a:xfrm>
              <a:off x="9027455" y="1662169"/>
              <a:ext cx="2462214" cy="3404388"/>
            </a:xfrm>
            <a:prstGeom prst="roundRect">
              <a:avLst>
                <a:gd name="adj" fmla="val 9150"/>
              </a:avLst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2" name="标签4"/>
            <p:cNvSpPr/>
            <p:nvPr/>
          </p:nvSpPr>
          <p:spPr>
            <a:xfrm>
              <a:off x="9584573" y="1505403"/>
              <a:ext cx="1494646" cy="610909"/>
            </a:xfrm>
            <a:custGeom>
              <a:avLst/>
              <a:gdLst>
                <a:gd name="connsiteX0" fmla="*/ 1016642 w 1370423"/>
                <a:gd name="connsiteY0" fmla="*/ 0 h 481143"/>
                <a:gd name="connsiteX1" fmla="*/ 1370423 w 1370423"/>
                <a:gd name="connsiteY1" fmla="*/ 0 h 481143"/>
                <a:gd name="connsiteX2" fmla="*/ 1301960 w 1370423"/>
                <a:gd name="connsiteY2" fmla="*/ 13822 h 481143"/>
                <a:gd name="connsiteX3" fmla="*/ 1193775 w 1370423"/>
                <a:gd name="connsiteY3" fmla="*/ 177035 h 481143"/>
                <a:gd name="connsiteX4" fmla="*/ 1193775 w 1370423"/>
                <a:gd name="connsiteY4" fmla="*/ 177133 h 481143"/>
                <a:gd name="connsiteX5" fmla="*/ 1016642 w 1370423"/>
                <a:gd name="connsiteY5" fmla="*/ 0 h 481143"/>
                <a:gd name="connsiteX6" fmla="*/ 177133 w 1370423"/>
                <a:gd name="connsiteY6" fmla="*/ 0 h 481143"/>
                <a:gd name="connsiteX7" fmla="*/ 1016400 w 1370423"/>
                <a:gd name="connsiteY7" fmla="*/ 0 h 481143"/>
                <a:gd name="connsiteX8" fmla="*/ 1193533 w 1370423"/>
                <a:gd name="connsiteY8" fmla="*/ 177133 h 481143"/>
                <a:gd name="connsiteX9" fmla="*/ 1193533 w 1370423"/>
                <a:gd name="connsiteY9" fmla="*/ 304010 h 481143"/>
                <a:gd name="connsiteX10" fmla="*/ 1016400 w 1370423"/>
                <a:gd name="connsiteY10" fmla="*/ 481143 h 481143"/>
                <a:gd name="connsiteX11" fmla="*/ 177133 w 1370423"/>
                <a:gd name="connsiteY11" fmla="*/ 481143 h 481143"/>
                <a:gd name="connsiteX12" fmla="*/ 0 w 1370423"/>
                <a:gd name="connsiteY12" fmla="*/ 304010 h 481143"/>
                <a:gd name="connsiteX13" fmla="*/ 0 w 1370423"/>
                <a:gd name="connsiteY13" fmla="*/ 177133 h 481143"/>
                <a:gd name="connsiteX14" fmla="*/ 177133 w 1370423"/>
                <a:gd name="connsiteY14" fmla="*/ 0 h 48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423" h="481143">
                  <a:moveTo>
                    <a:pt x="1016642" y="0"/>
                  </a:moveTo>
                  <a:lnTo>
                    <a:pt x="1370423" y="0"/>
                  </a:lnTo>
                  <a:lnTo>
                    <a:pt x="1301960" y="13822"/>
                  </a:lnTo>
                  <a:cubicBezTo>
                    <a:pt x="1238384" y="40712"/>
                    <a:pt x="1193775" y="103664"/>
                    <a:pt x="1193775" y="177035"/>
                  </a:cubicBezTo>
                  <a:lnTo>
                    <a:pt x="1193775" y="177133"/>
                  </a:lnTo>
                  <a:cubicBezTo>
                    <a:pt x="1193775" y="79305"/>
                    <a:pt x="1114470" y="0"/>
                    <a:pt x="1016642" y="0"/>
                  </a:cubicBezTo>
                  <a:close/>
                  <a:moveTo>
                    <a:pt x="177133" y="0"/>
                  </a:moveTo>
                  <a:lnTo>
                    <a:pt x="1016400" y="0"/>
                  </a:lnTo>
                  <a:cubicBezTo>
                    <a:pt x="1114228" y="0"/>
                    <a:pt x="1193533" y="79305"/>
                    <a:pt x="1193533" y="177133"/>
                  </a:cubicBezTo>
                  <a:lnTo>
                    <a:pt x="1193533" y="304010"/>
                  </a:lnTo>
                  <a:cubicBezTo>
                    <a:pt x="1193533" y="401838"/>
                    <a:pt x="1114228" y="481143"/>
                    <a:pt x="1016400" y="481143"/>
                  </a:cubicBezTo>
                  <a:lnTo>
                    <a:pt x="177133" y="481143"/>
                  </a:lnTo>
                  <a:cubicBezTo>
                    <a:pt x="79305" y="481143"/>
                    <a:pt x="0" y="401838"/>
                    <a:pt x="0" y="304010"/>
                  </a:cubicBezTo>
                  <a:lnTo>
                    <a:pt x="0" y="177133"/>
                  </a:lnTo>
                  <a:cubicBezTo>
                    <a:pt x="0" y="79305"/>
                    <a:pt x="79305" y="0"/>
                    <a:pt x="1771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810000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3" name="小标题4"/>
            <p:cNvSpPr txBox="1"/>
            <p:nvPr/>
          </p:nvSpPr>
          <p:spPr>
            <a:xfrm>
              <a:off x="9791870" y="1641740"/>
              <a:ext cx="888064" cy="3382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职责 </a:t>
              </a:r>
              <a:r>
                <a:rPr lang="en-US" altLang="zh-CN" sz="20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04</a:t>
              </a:r>
              <a:endParaRPr lang="zh-CN" altLang="en-US" sz="20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06" name="空心小矩形10"/>
            <p:cNvSpPr>
              <a:spLocks noChangeAspect="1"/>
            </p:cNvSpPr>
            <p:nvPr/>
          </p:nvSpPr>
          <p:spPr>
            <a:xfrm rot="2700000">
              <a:off x="9386245" y="2500161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文字描述内容10"/>
            <p:cNvSpPr txBox="1"/>
            <p:nvPr/>
          </p:nvSpPr>
          <p:spPr>
            <a:xfrm>
              <a:off x="9594489" y="2416367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9" name="空心小矩形11"/>
            <p:cNvSpPr>
              <a:spLocks noChangeAspect="1"/>
            </p:cNvSpPr>
            <p:nvPr/>
          </p:nvSpPr>
          <p:spPr>
            <a:xfrm rot="2700000">
              <a:off x="9386245" y="3237879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文字描述内容11"/>
            <p:cNvSpPr txBox="1"/>
            <p:nvPr/>
          </p:nvSpPr>
          <p:spPr>
            <a:xfrm>
              <a:off x="9594489" y="3154085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2" name="空心小矩形12"/>
            <p:cNvSpPr>
              <a:spLocks noChangeAspect="1"/>
            </p:cNvSpPr>
            <p:nvPr/>
          </p:nvSpPr>
          <p:spPr>
            <a:xfrm rot="2700000">
              <a:off x="9386245" y="3975597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文字描述内容12"/>
            <p:cNvSpPr txBox="1"/>
            <p:nvPr/>
          </p:nvSpPr>
          <p:spPr>
            <a:xfrm>
              <a:off x="9594489" y="3891803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8" name="标题 7">
            <a:extLst>
              <a:ext uri="{FF2B5EF4-FFF2-40B4-BE49-F238E27FC236}">
                <a16:creationId xmlns:a16="http://schemas.microsoft.com/office/drawing/2014/main" id="{3AC489D6-7D38-A0F1-FA3C-2A3C49292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概括这个岗位职责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E5D8B0-149D-A737-7EE3-8AC08631C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B1DB5-2CB0-44B6-86D5-FCE71A413B99}" type="datetime1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E82DA94-D70A-5448-1E7B-0CC2A68F0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03. </a:t>
            </a:r>
            <a:r>
              <a:rPr lang="zh-CN" altLang="en-US" dirty="0"/>
              <a:t>对内聘岗位的认识</a:t>
            </a: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B77258C-37AB-8227-0361-732882481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47F0-D5B9-463D-8001-D6FF2F9654B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EEBE1B4-D32F-DB28-8CC0-9E406F8042A6}"/>
              </a:ext>
            </a:extLst>
          </p:cNvPr>
          <p:cNvGrpSpPr/>
          <p:nvPr/>
        </p:nvGrpSpPr>
        <p:grpSpPr>
          <a:xfrm>
            <a:off x="-2" y="0"/>
            <a:ext cx="13084051" cy="6858000"/>
            <a:chOff x="-2" y="0"/>
            <a:chExt cx="13084051" cy="6858000"/>
          </a:xfrm>
        </p:grpSpPr>
        <p:sp>
          <p:nvSpPr>
            <p:cNvPr id="22" name="矩形"/>
            <p:cNvSpPr/>
            <p:nvPr/>
          </p:nvSpPr>
          <p:spPr>
            <a:xfrm rot="5400000">
              <a:off x="912278" y="321208"/>
              <a:ext cx="4895850" cy="6720410"/>
            </a:xfrm>
            <a:prstGeom prst="round2SameRect">
              <a:avLst>
                <a:gd name="adj1" fmla="val 6871"/>
                <a:gd name="adj2" fmla="val 0"/>
              </a:avLst>
            </a:prstGeom>
            <a:gradFill flip="none" rotWithShape="1">
              <a:gsLst>
                <a:gs pos="2000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94000" y="0"/>
              <a:ext cx="10290049" cy="6858000"/>
            </a:xfrm>
            <a:prstGeom prst="rect">
              <a:avLst/>
            </a:prstGeom>
          </p:spPr>
        </p:pic>
      </p:grpSp>
      <p:cxnSp>
        <p:nvCxnSpPr>
          <p:cNvPr id="41" name="直接连接符1"/>
          <p:cNvCxnSpPr>
            <a:cxnSpLocks/>
          </p:cNvCxnSpPr>
          <p:nvPr/>
        </p:nvCxnSpPr>
        <p:spPr>
          <a:xfrm>
            <a:off x="660400" y="2890424"/>
            <a:ext cx="540000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2"/>
          <p:cNvCxnSpPr>
            <a:cxnSpLocks/>
          </p:cNvCxnSpPr>
          <p:nvPr/>
        </p:nvCxnSpPr>
        <p:spPr>
          <a:xfrm>
            <a:off x="660400" y="4456698"/>
            <a:ext cx="540000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CCCFAC7-FA1B-72BA-8544-43F952AF0834}"/>
              </a:ext>
            </a:extLst>
          </p:cNvPr>
          <p:cNvGrpSpPr/>
          <p:nvPr/>
        </p:nvGrpSpPr>
        <p:grpSpPr>
          <a:xfrm>
            <a:off x="660400" y="1583235"/>
            <a:ext cx="5520942" cy="1020338"/>
            <a:chOff x="660400" y="1583235"/>
            <a:chExt cx="5520942" cy="1020338"/>
          </a:xfrm>
        </p:grpSpPr>
        <p:sp>
          <p:nvSpPr>
            <p:cNvPr id="43" name="圆形1"/>
            <p:cNvSpPr/>
            <p:nvPr/>
          </p:nvSpPr>
          <p:spPr>
            <a:xfrm>
              <a:off x="660400" y="1583235"/>
              <a:ext cx="702017" cy="70201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horse-black-head-silhouette-of-a-chess-piece_36189"/>
            <p:cNvSpPr/>
            <p:nvPr/>
          </p:nvSpPr>
          <p:spPr>
            <a:xfrm>
              <a:off x="869474" y="1698867"/>
              <a:ext cx="283868" cy="470752"/>
            </a:xfrm>
            <a:custGeom>
              <a:avLst/>
              <a:gdLst>
                <a:gd name="connsiteX0" fmla="*/ 73159 w 338811"/>
                <a:gd name="connsiteY0" fmla="*/ 477264 h 561866"/>
                <a:gd name="connsiteX1" fmla="*/ 312953 w 338811"/>
                <a:gd name="connsiteY1" fmla="*/ 477264 h 561866"/>
                <a:gd name="connsiteX2" fmla="*/ 321568 w 338811"/>
                <a:gd name="connsiteY2" fmla="*/ 485868 h 561866"/>
                <a:gd name="connsiteX3" fmla="*/ 321568 w 338811"/>
                <a:gd name="connsiteY3" fmla="*/ 553263 h 561866"/>
                <a:gd name="connsiteX4" fmla="*/ 312953 w 338811"/>
                <a:gd name="connsiteY4" fmla="*/ 561866 h 561866"/>
                <a:gd name="connsiteX5" fmla="*/ 73159 w 338811"/>
                <a:gd name="connsiteY5" fmla="*/ 561866 h 561866"/>
                <a:gd name="connsiteX6" fmla="*/ 64544 w 338811"/>
                <a:gd name="connsiteY6" fmla="*/ 553263 h 561866"/>
                <a:gd name="connsiteX7" fmla="*/ 64544 w 338811"/>
                <a:gd name="connsiteY7" fmla="*/ 485868 h 561866"/>
                <a:gd name="connsiteX8" fmla="*/ 73159 w 338811"/>
                <a:gd name="connsiteY8" fmla="*/ 477264 h 561866"/>
                <a:gd name="connsiteX9" fmla="*/ 169405 w 338811"/>
                <a:gd name="connsiteY9" fmla="*/ 0 h 561866"/>
                <a:gd name="connsiteX10" fmla="*/ 208168 w 338811"/>
                <a:gd name="connsiteY10" fmla="*/ 47306 h 561866"/>
                <a:gd name="connsiteX11" fmla="*/ 320148 w 338811"/>
                <a:gd name="connsiteY11" fmla="*/ 137617 h 561866"/>
                <a:gd name="connsiteX12" fmla="*/ 338811 w 338811"/>
                <a:gd name="connsiteY12" fmla="*/ 222194 h 561866"/>
                <a:gd name="connsiteX13" fmla="*/ 327326 w 338811"/>
                <a:gd name="connsiteY13" fmla="*/ 303904 h 561866"/>
                <a:gd name="connsiteX14" fmla="*/ 294306 w 338811"/>
                <a:gd name="connsiteY14" fmla="*/ 417151 h 561866"/>
                <a:gd name="connsiteX15" fmla="*/ 301484 w 338811"/>
                <a:gd name="connsiteY15" fmla="*/ 468758 h 561866"/>
                <a:gd name="connsiteX16" fmla="*/ 89009 w 338811"/>
                <a:gd name="connsiteY16" fmla="*/ 468758 h 561866"/>
                <a:gd name="connsiteX17" fmla="*/ 104802 w 338811"/>
                <a:gd name="connsiteY17" fmla="*/ 338308 h 561866"/>
                <a:gd name="connsiteX18" fmla="*/ 192376 w 338811"/>
                <a:gd name="connsiteY18" fmla="*/ 232228 h 561866"/>
                <a:gd name="connsiteX19" fmla="*/ 119158 w 338811"/>
                <a:gd name="connsiteY19" fmla="*/ 226494 h 561866"/>
                <a:gd name="connsiteX20" fmla="*/ 89009 w 338811"/>
                <a:gd name="connsiteY20" fmla="*/ 236529 h 561866"/>
                <a:gd name="connsiteX21" fmla="*/ 51683 w 338811"/>
                <a:gd name="connsiteY21" fmla="*/ 256598 h 561866"/>
                <a:gd name="connsiteX22" fmla="*/ 28712 w 338811"/>
                <a:gd name="connsiteY22" fmla="*/ 250864 h 561866"/>
                <a:gd name="connsiteX23" fmla="*/ 17227 w 338811"/>
                <a:gd name="connsiteY23" fmla="*/ 247997 h 561866"/>
                <a:gd name="connsiteX24" fmla="*/ 2871 w 338811"/>
                <a:gd name="connsiteY24" fmla="*/ 230795 h 561866"/>
                <a:gd name="connsiteX25" fmla="*/ 1435 w 338811"/>
                <a:gd name="connsiteY25" fmla="*/ 212159 h 561866"/>
                <a:gd name="connsiteX26" fmla="*/ 2871 w 338811"/>
                <a:gd name="connsiteY26" fmla="*/ 196391 h 561866"/>
                <a:gd name="connsiteX27" fmla="*/ 4307 w 338811"/>
                <a:gd name="connsiteY27" fmla="*/ 184923 h 561866"/>
                <a:gd name="connsiteX28" fmla="*/ 89009 w 338811"/>
                <a:gd name="connsiteY28" fmla="*/ 108947 h 561866"/>
                <a:gd name="connsiteX29" fmla="*/ 96188 w 338811"/>
                <a:gd name="connsiteY29" fmla="*/ 94611 h 561866"/>
                <a:gd name="connsiteX30" fmla="*/ 143564 w 338811"/>
                <a:gd name="connsiteY30" fmla="*/ 74542 h 561866"/>
                <a:gd name="connsiteX31" fmla="*/ 137821 w 338811"/>
                <a:gd name="connsiteY31" fmla="*/ 55907 h 561866"/>
                <a:gd name="connsiteX32" fmla="*/ 169405 w 338811"/>
                <a:gd name="connsiteY32" fmla="*/ 47306 h 561866"/>
                <a:gd name="connsiteX33" fmla="*/ 169405 w 338811"/>
                <a:gd name="connsiteY33" fmla="*/ 0 h 56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8811" h="561866">
                  <a:moveTo>
                    <a:pt x="73159" y="477264"/>
                  </a:moveTo>
                  <a:lnTo>
                    <a:pt x="312953" y="477264"/>
                  </a:lnTo>
                  <a:cubicBezTo>
                    <a:pt x="317260" y="477264"/>
                    <a:pt x="321568" y="480132"/>
                    <a:pt x="321568" y="485868"/>
                  </a:cubicBezTo>
                  <a:lnTo>
                    <a:pt x="321568" y="553263"/>
                  </a:lnTo>
                  <a:cubicBezTo>
                    <a:pt x="321568" y="558998"/>
                    <a:pt x="317260" y="561866"/>
                    <a:pt x="312953" y="561866"/>
                  </a:cubicBezTo>
                  <a:lnTo>
                    <a:pt x="73159" y="561866"/>
                  </a:lnTo>
                  <a:cubicBezTo>
                    <a:pt x="68852" y="561866"/>
                    <a:pt x="64544" y="558998"/>
                    <a:pt x="64544" y="553263"/>
                  </a:cubicBezTo>
                  <a:lnTo>
                    <a:pt x="64544" y="485868"/>
                  </a:lnTo>
                  <a:cubicBezTo>
                    <a:pt x="64544" y="480132"/>
                    <a:pt x="68852" y="477264"/>
                    <a:pt x="73159" y="477264"/>
                  </a:cubicBezTo>
                  <a:close/>
                  <a:moveTo>
                    <a:pt x="169405" y="0"/>
                  </a:moveTo>
                  <a:cubicBezTo>
                    <a:pt x="169405" y="0"/>
                    <a:pt x="203861" y="25803"/>
                    <a:pt x="208168" y="47306"/>
                  </a:cubicBezTo>
                  <a:cubicBezTo>
                    <a:pt x="246930" y="53040"/>
                    <a:pt x="304356" y="91744"/>
                    <a:pt x="320148" y="137617"/>
                  </a:cubicBezTo>
                  <a:cubicBezTo>
                    <a:pt x="337375" y="184923"/>
                    <a:pt x="338811" y="222194"/>
                    <a:pt x="338811" y="222194"/>
                  </a:cubicBezTo>
                  <a:cubicBezTo>
                    <a:pt x="338811" y="222194"/>
                    <a:pt x="338811" y="282401"/>
                    <a:pt x="327326" y="303904"/>
                  </a:cubicBezTo>
                  <a:cubicBezTo>
                    <a:pt x="315841" y="325407"/>
                    <a:pt x="294306" y="417151"/>
                    <a:pt x="294306" y="417151"/>
                  </a:cubicBezTo>
                  <a:cubicBezTo>
                    <a:pt x="294306" y="417151"/>
                    <a:pt x="289999" y="455856"/>
                    <a:pt x="301484" y="468758"/>
                  </a:cubicBezTo>
                  <a:lnTo>
                    <a:pt x="89009" y="468758"/>
                  </a:lnTo>
                  <a:cubicBezTo>
                    <a:pt x="89009" y="468758"/>
                    <a:pt x="51683" y="415718"/>
                    <a:pt x="104802" y="338308"/>
                  </a:cubicBezTo>
                  <a:cubicBezTo>
                    <a:pt x="156485" y="260899"/>
                    <a:pt x="192376" y="232228"/>
                    <a:pt x="192376" y="232228"/>
                  </a:cubicBezTo>
                  <a:cubicBezTo>
                    <a:pt x="192376" y="232228"/>
                    <a:pt x="162227" y="249431"/>
                    <a:pt x="119158" y="226494"/>
                  </a:cubicBezTo>
                  <a:cubicBezTo>
                    <a:pt x="97623" y="222194"/>
                    <a:pt x="89009" y="236529"/>
                    <a:pt x="89009" y="236529"/>
                  </a:cubicBezTo>
                  <a:cubicBezTo>
                    <a:pt x="89009" y="236529"/>
                    <a:pt x="80396" y="256598"/>
                    <a:pt x="51683" y="256598"/>
                  </a:cubicBezTo>
                  <a:cubicBezTo>
                    <a:pt x="28712" y="253731"/>
                    <a:pt x="28712" y="250864"/>
                    <a:pt x="28712" y="250864"/>
                  </a:cubicBezTo>
                  <a:cubicBezTo>
                    <a:pt x="28712" y="250864"/>
                    <a:pt x="25841" y="255165"/>
                    <a:pt x="17227" y="247997"/>
                  </a:cubicBezTo>
                  <a:cubicBezTo>
                    <a:pt x="10049" y="242263"/>
                    <a:pt x="7178" y="235096"/>
                    <a:pt x="2871" y="230795"/>
                  </a:cubicBezTo>
                  <a:cubicBezTo>
                    <a:pt x="-1436" y="225061"/>
                    <a:pt x="0" y="213593"/>
                    <a:pt x="1435" y="212159"/>
                  </a:cubicBezTo>
                  <a:cubicBezTo>
                    <a:pt x="2871" y="212159"/>
                    <a:pt x="2871" y="196391"/>
                    <a:pt x="2871" y="196391"/>
                  </a:cubicBezTo>
                  <a:cubicBezTo>
                    <a:pt x="2871" y="196391"/>
                    <a:pt x="1435" y="189223"/>
                    <a:pt x="4307" y="184923"/>
                  </a:cubicBezTo>
                  <a:cubicBezTo>
                    <a:pt x="8613" y="180622"/>
                    <a:pt x="83267" y="121848"/>
                    <a:pt x="89009" y="108947"/>
                  </a:cubicBezTo>
                  <a:cubicBezTo>
                    <a:pt x="94752" y="96045"/>
                    <a:pt x="96188" y="94611"/>
                    <a:pt x="96188" y="94611"/>
                  </a:cubicBezTo>
                  <a:cubicBezTo>
                    <a:pt x="96188" y="94611"/>
                    <a:pt x="109108" y="84577"/>
                    <a:pt x="143564" y="74542"/>
                  </a:cubicBezTo>
                  <a:lnTo>
                    <a:pt x="137821" y="55907"/>
                  </a:lnTo>
                  <a:cubicBezTo>
                    <a:pt x="137821" y="55907"/>
                    <a:pt x="163663" y="48739"/>
                    <a:pt x="169405" y="47306"/>
                  </a:cubicBezTo>
                  <a:cubicBezTo>
                    <a:pt x="175148" y="47306"/>
                    <a:pt x="169405" y="0"/>
                    <a:pt x="169405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小标题1"/>
            <p:cNvSpPr txBox="1"/>
            <p:nvPr/>
          </p:nvSpPr>
          <p:spPr>
            <a:xfrm>
              <a:off x="1557510" y="1658388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小标题</a:t>
              </a:r>
              <a:endPara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6" name="文字描述内容1"/>
            <p:cNvSpPr txBox="1"/>
            <p:nvPr/>
          </p:nvSpPr>
          <p:spPr>
            <a:xfrm>
              <a:off x="1557510" y="2033545"/>
              <a:ext cx="4623832" cy="570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单击输入文字内容，单击输入文字内容，单击输入文字内容，单击输入文字内容，单击输入文字内容</a:t>
              </a:r>
              <a:endPara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647752C-7FE9-E239-E3C9-B486C062D0BA}"/>
              </a:ext>
            </a:extLst>
          </p:cNvPr>
          <p:cNvGrpSpPr/>
          <p:nvPr/>
        </p:nvGrpSpPr>
        <p:grpSpPr>
          <a:xfrm>
            <a:off x="660400" y="3177275"/>
            <a:ext cx="5520943" cy="992572"/>
            <a:chOff x="660400" y="3177275"/>
            <a:chExt cx="5520943" cy="992572"/>
          </a:xfrm>
        </p:grpSpPr>
        <p:sp>
          <p:nvSpPr>
            <p:cNvPr id="47" name="圆形2"/>
            <p:cNvSpPr/>
            <p:nvPr/>
          </p:nvSpPr>
          <p:spPr>
            <a:xfrm>
              <a:off x="660400" y="3177275"/>
              <a:ext cx="702017" cy="70201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king-black-chess-piece_33230"/>
            <p:cNvSpPr/>
            <p:nvPr/>
          </p:nvSpPr>
          <p:spPr>
            <a:xfrm>
              <a:off x="880007" y="3292907"/>
              <a:ext cx="262802" cy="470752"/>
            </a:xfrm>
            <a:custGeom>
              <a:avLst/>
              <a:gdLst>
                <a:gd name="T0" fmla="*/ 276 w 276"/>
                <a:gd name="T1" fmla="*/ 495 h 495"/>
                <a:gd name="T2" fmla="*/ 0 w 276"/>
                <a:gd name="T3" fmla="*/ 495 h 495"/>
                <a:gd name="T4" fmla="*/ 0 w 276"/>
                <a:gd name="T5" fmla="*/ 438 h 495"/>
                <a:gd name="T6" fmla="*/ 276 w 276"/>
                <a:gd name="T7" fmla="*/ 438 h 495"/>
                <a:gd name="T8" fmla="*/ 276 w 276"/>
                <a:gd name="T9" fmla="*/ 495 h 495"/>
                <a:gd name="T10" fmla="*/ 238 w 276"/>
                <a:gd name="T11" fmla="*/ 0 h 495"/>
                <a:gd name="T12" fmla="*/ 187 w 276"/>
                <a:gd name="T13" fmla="*/ 37 h 495"/>
                <a:gd name="T14" fmla="*/ 137 w 276"/>
                <a:gd name="T15" fmla="*/ 0 h 495"/>
                <a:gd name="T16" fmla="*/ 86 w 276"/>
                <a:gd name="T17" fmla="*/ 37 h 495"/>
                <a:gd name="T18" fmla="*/ 39 w 276"/>
                <a:gd name="T19" fmla="*/ 0 h 495"/>
                <a:gd name="T20" fmla="*/ 39 w 276"/>
                <a:gd name="T21" fmla="*/ 107 h 495"/>
                <a:gd name="T22" fmla="*/ 238 w 276"/>
                <a:gd name="T23" fmla="*/ 107 h 495"/>
                <a:gd name="T24" fmla="*/ 238 w 276"/>
                <a:gd name="T25" fmla="*/ 0 h 495"/>
                <a:gd name="T26" fmla="*/ 238 w 276"/>
                <a:gd name="T27" fmla="*/ 183 h 495"/>
                <a:gd name="T28" fmla="*/ 238 w 276"/>
                <a:gd name="T29" fmla="*/ 126 h 495"/>
                <a:gd name="T30" fmla="*/ 39 w 276"/>
                <a:gd name="T31" fmla="*/ 126 h 495"/>
                <a:gd name="T32" fmla="*/ 39 w 276"/>
                <a:gd name="T33" fmla="*/ 183 h 495"/>
                <a:gd name="T34" fmla="*/ 69 w 276"/>
                <a:gd name="T35" fmla="*/ 183 h 495"/>
                <a:gd name="T36" fmla="*/ 69 w 276"/>
                <a:gd name="T37" fmla="*/ 364 h 495"/>
                <a:gd name="T38" fmla="*/ 39 w 276"/>
                <a:gd name="T39" fmla="*/ 364 h 495"/>
                <a:gd name="T40" fmla="*/ 39 w 276"/>
                <a:gd name="T41" fmla="*/ 422 h 495"/>
                <a:gd name="T42" fmla="*/ 238 w 276"/>
                <a:gd name="T43" fmla="*/ 422 h 495"/>
                <a:gd name="T44" fmla="*/ 238 w 276"/>
                <a:gd name="T45" fmla="*/ 364 h 495"/>
                <a:gd name="T46" fmla="*/ 208 w 276"/>
                <a:gd name="T47" fmla="*/ 364 h 495"/>
                <a:gd name="T48" fmla="*/ 208 w 276"/>
                <a:gd name="T49" fmla="*/ 183 h 495"/>
                <a:gd name="T50" fmla="*/ 238 w 276"/>
                <a:gd name="T51" fmla="*/ 183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6" h="495">
                  <a:moveTo>
                    <a:pt x="276" y="495"/>
                  </a:moveTo>
                  <a:lnTo>
                    <a:pt x="0" y="495"/>
                  </a:lnTo>
                  <a:lnTo>
                    <a:pt x="0" y="438"/>
                  </a:lnTo>
                  <a:lnTo>
                    <a:pt x="276" y="438"/>
                  </a:lnTo>
                  <a:lnTo>
                    <a:pt x="276" y="495"/>
                  </a:lnTo>
                  <a:close/>
                  <a:moveTo>
                    <a:pt x="238" y="0"/>
                  </a:moveTo>
                  <a:lnTo>
                    <a:pt x="187" y="37"/>
                  </a:lnTo>
                  <a:lnTo>
                    <a:pt x="137" y="0"/>
                  </a:lnTo>
                  <a:lnTo>
                    <a:pt x="86" y="37"/>
                  </a:lnTo>
                  <a:lnTo>
                    <a:pt x="39" y="0"/>
                  </a:lnTo>
                  <a:lnTo>
                    <a:pt x="39" y="107"/>
                  </a:lnTo>
                  <a:lnTo>
                    <a:pt x="238" y="107"/>
                  </a:lnTo>
                  <a:lnTo>
                    <a:pt x="238" y="0"/>
                  </a:lnTo>
                  <a:close/>
                  <a:moveTo>
                    <a:pt x="238" y="183"/>
                  </a:moveTo>
                  <a:lnTo>
                    <a:pt x="238" y="126"/>
                  </a:lnTo>
                  <a:lnTo>
                    <a:pt x="39" y="126"/>
                  </a:lnTo>
                  <a:lnTo>
                    <a:pt x="39" y="183"/>
                  </a:lnTo>
                  <a:lnTo>
                    <a:pt x="69" y="183"/>
                  </a:lnTo>
                  <a:lnTo>
                    <a:pt x="69" y="364"/>
                  </a:lnTo>
                  <a:lnTo>
                    <a:pt x="39" y="364"/>
                  </a:lnTo>
                  <a:lnTo>
                    <a:pt x="39" y="422"/>
                  </a:lnTo>
                  <a:lnTo>
                    <a:pt x="238" y="422"/>
                  </a:lnTo>
                  <a:lnTo>
                    <a:pt x="238" y="364"/>
                  </a:lnTo>
                  <a:lnTo>
                    <a:pt x="208" y="364"/>
                  </a:lnTo>
                  <a:lnTo>
                    <a:pt x="208" y="183"/>
                  </a:lnTo>
                  <a:lnTo>
                    <a:pt x="238" y="183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小标题2"/>
            <p:cNvSpPr txBox="1"/>
            <p:nvPr/>
          </p:nvSpPr>
          <p:spPr>
            <a:xfrm>
              <a:off x="1557511" y="3224662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小标题</a:t>
              </a:r>
              <a:endPara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4" name="文字描述内容2"/>
            <p:cNvSpPr txBox="1"/>
            <p:nvPr/>
          </p:nvSpPr>
          <p:spPr>
            <a:xfrm>
              <a:off x="1557511" y="3599819"/>
              <a:ext cx="4623832" cy="570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单击输入文字内容，单击输入文字内容，单击输入文字内容，单击输入文字内容，单击输入文字内容</a:t>
              </a:r>
              <a:endPara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E1546EE-EB41-8A24-6559-1F71A3B5E4BF}"/>
              </a:ext>
            </a:extLst>
          </p:cNvPr>
          <p:cNvGrpSpPr/>
          <p:nvPr/>
        </p:nvGrpSpPr>
        <p:grpSpPr>
          <a:xfrm>
            <a:off x="660400" y="4743551"/>
            <a:ext cx="5520944" cy="964806"/>
            <a:chOff x="660400" y="4743551"/>
            <a:chExt cx="5520944" cy="964806"/>
          </a:xfrm>
        </p:grpSpPr>
        <p:sp>
          <p:nvSpPr>
            <p:cNvPr id="48" name="圆形3"/>
            <p:cNvSpPr/>
            <p:nvPr/>
          </p:nvSpPr>
          <p:spPr>
            <a:xfrm>
              <a:off x="660400" y="4743551"/>
              <a:ext cx="702017" cy="70201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chess-pawn_75452"/>
            <p:cNvSpPr/>
            <p:nvPr/>
          </p:nvSpPr>
          <p:spPr>
            <a:xfrm>
              <a:off x="858834" y="4859183"/>
              <a:ext cx="305148" cy="470752"/>
            </a:xfrm>
            <a:custGeom>
              <a:avLst/>
              <a:gdLst>
                <a:gd name="connsiteX0" fmla="*/ 37566 w 394108"/>
                <a:gd name="connsiteY0" fmla="*/ 547164 h 607991"/>
                <a:gd name="connsiteX1" fmla="*/ 356542 w 394108"/>
                <a:gd name="connsiteY1" fmla="*/ 547164 h 607991"/>
                <a:gd name="connsiteX2" fmla="*/ 394108 w 394108"/>
                <a:gd name="connsiteY2" fmla="*/ 584692 h 607991"/>
                <a:gd name="connsiteX3" fmla="*/ 394108 w 394108"/>
                <a:gd name="connsiteY3" fmla="*/ 600161 h 607991"/>
                <a:gd name="connsiteX4" fmla="*/ 386174 w 394108"/>
                <a:gd name="connsiteY4" fmla="*/ 607991 h 607991"/>
                <a:gd name="connsiteX5" fmla="*/ 7838 w 394108"/>
                <a:gd name="connsiteY5" fmla="*/ 607991 h 607991"/>
                <a:gd name="connsiteX6" fmla="*/ 0 w 394108"/>
                <a:gd name="connsiteY6" fmla="*/ 600161 h 607991"/>
                <a:gd name="connsiteX7" fmla="*/ 0 w 394108"/>
                <a:gd name="connsiteY7" fmla="*/ 584692 h 607991"/>
                <a:gd name="connsiteX8" fmla="*/ 37566 w 394108"/>
                <a:gd name="connsiteY8" fmla="*/ 547164 h 607991"/>
                <a:gd name="connsiteX9" fmla="*/ 125974 w 394108"/>
                <a:gd name="connsiteY9" fmla="*/ 214307 h 607991"/>
                <a:gd name="connsiteX10" fmla="*/ 268038 w 394108"/>
                <a:gd name="connsiteY10" fmla="*/ 214307 h 607991"/>
                <a:gd name="connsiteX11" fmla="*/ 349299 w 394108"/>
                <a:gd name="connsiteY11" fmla="*/ 517597 h 607991"/>
                <a:gd name="connsiteX12" fmla="*/ 44809 w 394108"/>
                <a:gd name="connsiteY12" fmla="*/ 517597 h 607991"/>
                <a:gd name="connsiteX13" fmla="*/ 197006 w 394108"/>
                <a:gd name="connsiteY13" fmla="*/ 0 h 607991"/>
                <a:gd name="connsiteX14" fmla="*/ 249010 w 394108"/>
                <a:gd name="connsiteY14" fmla="*/ 51927 h 607991"/>
                <a:gd name="connsiteX15" fmla="*/ 248437 w 394108"/>
                <a:gd name="connsiteY15" fmla="*/ 58322 h 607991"/>
                <a:gd name="connsiteX16" fmla="*/ 294036 w 394108"/>
                <a:gd name="connsiteY16" fmla="*/ 58322 h 607991"/>
                <a:gd name="connsiteX17" fmla="*/ 303022 w 394108"/>
                <a:gd name="connsiteY17" fmla="*/ 62426 h 607991"/>
                <a:gd name="connsiteX18" fmla="*/ 305411 w 394108"/>
                <a:gd name="connsiteY18" fmla="*/ 71972 h 607991"/>
                <a:gd name="connsiteX19" fmla="*/ 260099 w 394108"/>
                <a:gd name="connsiteY19" fmla="*/ 141843 h 607991"/>
                <a:gd name="connsiteX20" fmla="*/ 307132 w 394108"/>
                <a:gd name="connsiteY20" fmla="*/ 141843 h 607991"/>
                <a:gd name="connsiteX21" fmla="*/ 327494 w 394108"/>
                <a:gd name="connsiteY21" fmla="*/ 162175 h 607991"/>
                <a:gd name="connsiteX22" fmla="*/ 307132 w 394108"/>
                <a:gd name="connsiteY22" fmla="*/ 182411 h 607991"/>
                <a:gd name="connsiteX23" fmla="*/ 86880 w 394108"/>
                <a:gd name="connsiteY23" fmla="*/ 182411 h 607991"/>
                <a:gd name="connsiteX24" fmla="*/ 66614 w 394108"/>
                <a:gd name="connsiteY24" fmla="*/ 162175 h 607991"/>
                <a:gd name="connsiteX25" fmla="*/ 86880 w 394108"/>
                <a:gd name="connsiteY25" fmla="*/ 141843 h 607991"/>
                <a:gd name="connsiteX26" fmla="*/ 134009 w 394108"/>
                <a:gd name="connsiteY26" fmla="*/ 141843 h 607991"/>
                <a:gd name="connsiteX27" fmla="*/ 88601 w 394108"/>
                <a:gd name="connsiteY27" fmla="*/ 71972 h 607991"/>
                <a:gd name="connsiteX28" fmla="*/ 91086 w 394108"/>
                <a:gd name="connsiteY28" fmla="*/ 62426 h 607991"/>
                <a:gd name="connsiteX29" fmla="*/ 99977 w 394108"/>
                <a:gd name="connsiteY29" fmla="*/ 58322 h 607991"/>
                <a:gd name="connsiteX30" fmla="*/ 145671 w 394108"/>
                <a:gd name="connsiteY30" fmla="*/ 58322 h 607991"/>
                <a:gd name="connsiteX31" fmla="*/ 145002 w 394108"/>
                <a:gd name="connsiteY31" fmla="*/ 51927 h 607991"/>
                <a:gd name="connsiteX32" fmla="*/ 197006 w 394108"/>
                <a:gd name="connsiteY32" fmla="*/ 0 h 60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94108" h="607991">
                  <a:moveTo>
                    <a:pt x="37566" y="547164"/>
                  </a:moveTo>
                  <a:lnTo>
                    <a:pt x="356542" y="547164"/>
                  </a:lnTo>
                  <a:cubicBezTo>
                    <a:pt x="377285" y="547164"/>
                    <a:pt x="394108" y="563970"/>
                    <a:pt x="394108" y="584692"/>
                  </a:cubicBezTo>
                  <a:lnTo>
                    <a:pt x="394108" y="600161"/>
                  </a:lnTo>
                  <a:cubicBezTo>
                    <a:pt x="394108" y="604458"/>
                    <a:pt x="390571" y="607991"/>
                    <a:pt x="386174" y="607991"/>
                  </a:cubicBezTo>
                  <a:lnTo>
                    <a:pt x="7838" y="607991"/>
                  </a:lnTo>
                  <a:cubicBezTo>
                    <a:pt x="3537" y="607991"/>
                    <a:pt x="0" y="604458"/>
                    <a:pt x="0" y="600161"/>
                  </a:cubicBezTo>
                  <a:lnTo>
                    <a:pt x="0" y="584692"/>
                  </a:lnTo>
                  <a:cubicBezTo>
                    <a:pt x="0" y="563970"/>
                    <a:pt x="16823" y="547164"/>
                    <a:pt x="37566" y="547164"/>
                  </a:cubicBezTo>
                  <a:close/>
                  <a:moveTo>
                    <a:pt x="125974" y="214307"/>
                  </a:moveTo>
                  <a:lnTo>
                    <a:pt x="268038" y="214307"/>
                  </a:lnTo>
                  <a:lnTo>
                    <a:pt x="349299" y="517597"/>
                  </a:lnTo>
                  <a:lnTo>
                    <a:pt x="44809" y="517597"/>
                  </a:lnTo>
                  <a:close/>
                  <a:moveTo>
                    <a:pt x="197006" y="0"/>
                  </a:moveTo>
                  <a:cubicBezTo>
                    <a:pt x="225780" y="0"/>
                    <a:pt x="249010" y="23291"/>
                    <a:pt x="249010" y="51927"/>
                  </a:cubicBezTo>
                  <a:cubicBezTo>
                    <a:pt x="249010" y="54122"/>
                    <a:pt x="248628" y="56222"/>
                    <a:pt x="248437" y="58322"/>
                  </a:cubicBezTo>
                  <a:lnTo>
                    <a:pt x="294036" y="58322"/>
                  </a:lnTo>
                  <a:cubicBezTo>
                    <a:pt x="297477" y="58322"/>
                    <a:pt x="300727" y="59849"/>
                    <a:pt x="303022" y="62426"/>
                  </a:cubicBezTo>
                  <a:cubicBezTo>
                    <a:pt x="305220" y="65099"/>
                    <a:pt x="306081" y="68631"/>
                    <a:pt x="305411" y="71972"/>
                  </a:cubicBezTo>
                  <a:cubicBezTo>
                    <a:pt x="300058" y="100894"/>
                    <a:pt x="283233" y="125616"/>
                    <a:pt x="260099" y="141843"/>
                  </a:cubicBezTo>
                  <a:lnTo>
                    <a:pt x="307132" y="141843"/>
                  </a:lnTo>
                  <a:cubicBezTo>
                    <a:pt x="318317" y="141843"/>
                    <a:pt x="327494" y="151007"/>
                    <a:pt x="327494" y="162175"/>
                  </a:cubicBezTo>
                  <a:cubicBezTo>
                    <a:pt x="327494" y="173343"/>
                    <a:pt x="318317" y="182411"/>
                    <a:pt x="307132" y="182411"/>
                  </a:cubicBezTo>
                  <a:lnTo>
                    <a:pt x="86880" y="182411"/>
                  </a:lnTo>
                  <a:cubicBezTo>
                    <a:pt x="75696" y="182411"/>
                    <a:pt x="66614" y="173343"/>
                    <a:pt x="66614" y="162175"/>
                  </a:cubicBezTo>
                  <a:cubicBezTo>
                    <a:pt x="66614" y="151007"/>
                    <a:pt x="75696" y="141843"/>
                    <a:pt x="86880" y="141843"/>
                  </a:cubicBezTo>
                  <a:lnTo>
                    <a:pt x="134009" y="141843"/>
                  </a:lnTo>
                  <a:cubicBezTo>
                    <a:pt x="110875" y="125616"/>
                    <a:pt x="94050" y="100894"/>
                    <a:pt x="88601" y="71972"/>
                  </a:cubicBezTo>
                  <a:cubicBezTo>
                    <a:pt x="87932" y="68631"/>
                    <a:pt x="88888" y="65099"/>
                    <a:pt x="91086" y="62426"/>
                  </a:cubicBezTo>
                  <a:cubicBezTo>
                    <a:pt x="93285" y="59849"/>
                    <a:pt x="96535" y="58322"/>
                    <a:pt x="99977" y="58322"/>
                  </a:cubicBezTo>
                  <a:lnTo>
                    <a:pt x="145671" y="58322"/>
                  </a:lnTo>
                  <a:cubicBezTo>
                    <a:pt x="145385" y="56222"/>
                    <a:pt x="145002" y="54122"/>
                    <a:pt x="145002" y="51927"/>
                  </a:cubicBezTo>
                  <a:cubicBezTo>
                    <a:pt x="145002" y="23291"/>
                    <a:pt x="168328" y="0"/>
                    <a:pt x="197006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小标题3"/>
            <p:cNvSpPr txBox="1"/>
            <p:nvPr/>
          </p:nvSpPr>
          <p:spPr>
            <a:xfrm>
              <a:off x="1557512" y="4763172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小标题</a:t>
              </a:r>
              <a:endPara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6" name="文字描述内容3"/>
            <p:cNvSpPr txBox="1"/>
            <p:nvPr/>
          </p:nvSpPr>
          <p:spPr>
            <a:xfrm>
              <a:off x="1557512" y="5138329"/>
              <a:ext cx="4623832" cy="570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单击输入文字内容，单击输入文字内容，单击输入文字内容，单击输入文字内容，单击输入文字内容</a:t>
              </a:r>
              <a:endPara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7" name="标题 6">
            <a:extLst>
              <a:ext uri="{FF2B5EF4-FFF2-40B4-BE49-F238E27FC236}">
                <a16:creationId xmlns:a16="http://schemas.microsoft.com/office/drawing/2014/main" id="{75E3BF54-60B4-9F85-B040-CD89B86A1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个人的认知与见解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8FABF4C-8881-C3A4-DAC2-BBFD80551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9847-DE09-4C1A-B13B-578F9B601D4F}" type="datetime1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DC12A97-A63E-4F79-3EA8-EEE0F6687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03. </a:t>
            </a:r>
            <a:r>
              <a:rPr lang="zh-CN" altLang="en-US" dirty="0"/>
              <a:t>对内聘岗位的认识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276394-462E-5253-5581-14AA94023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47F0-D5B9-463D-8001-D6FF2F9654B8}" type="slidenum">
              <a:rPr lang="zh-CN" altLang="en-US" smtClean="0"/>
              <a:t>15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91EC562-A1D9-19BF-A890-2CFD03C595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The ability for the post</a:t>
            </a:r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621FD7AA-BCC7-8262-5B26-26A59C826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胜任的资格与能力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1EBC7F48-9529-9744-6632-A909B316E3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04.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B6A34719-7D8D-9C36-603A-9AAAB02AD7B5}"/>
              </a:ext>
            </a:extLst>
          </p:cNvPr>
          <p:cNvGrpSpPr/>
          <p:nvPr/>
        </p:nvGrpSpPr>
        <p:grpSpPr>
          <a:xfrm>
            <a:off x="660400" y="1437269"/>
            <a:ext cx="3439470" cy="4465315"/>
            <a:chOff x="660400" y="1437269"/>
            <a:chExt cx="3439470" cy="4465315"/>
          </a:xfrm>
        </p:grpSpPr>
        <p:pic>
          <p:nvPicPr>
            <p:cNvPr id="19" name="图片1"/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6498"/>
                      </a14:imgEffect>
                      <a14:imgEffect>
                        <a14:saturation sat="6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60400" y="1437269"/>
              <a:ext cx="3439470" cy="2292300"/>
            </a:xfrm>
            <a:custGeom>
              <a:avLst/>
              <a:gdLst>
                <a:gd name="connsiteX0" fmla="*/ 447830 w 3171783"/>
                <a:gd name="connsiteY0" fmla="*/ 0 h 2113897"/>
                <a:gd name="connsiteX1" fmla="*/ 2723953 w 3171783"/>
                <a:gd name="connsiteY1" fmla="*/ 0 h 2113897"/>
                <a:gd name="connsiteX2" fmla="*/ 2809256 w 3171783"/>
                <a:gd name="connsiteY2" fmla="*/ 8599 h 2113897"/>
                <a:gd name="connsiteX3" fmla="*/ 3171783 w 3171783"/>
                <a:gd name="connsiteY3" fmla="*/ 453405 h 2113897"/>
                <a:gd name="connsiteX4" fmla="*/ 3171783 w 3171783"/>
                <a:gd name="connsiteY4" fmla="*/ 1659867 h 2113897"/>
                <a:gd name="connsiteX5" fmla="*/ 2717753 w 3171783"/>
                <a:gd name="connsiteY5" fmla="*/ 2113897 h 2113897"/>
                <a:gd name="connsiteX6" fmla="*/ 454030 w 3171783"/>
                <a:gd name="connsiteY6" fmla="*/ 2113897 h 2113897"/>
                <a:gd name="connsiteX7" fmla="*/ 0 w 3171783"/>
                <a:gd name="connsiteY7" fmla="*/ 1659867 h 2113897"/>
                <a:gd name="connsiteX8" fmla="*/ 0 w 3171783"/>
                <a:gd name="connsiteY8" fmla="*/ 453405 h 2113897"/>
                <a:gd name="connsiteX9" fmla="*/ 362527 w 3171783"/>
                <a:gd name="connsiteY9" fmla="*/ 8599 h 211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1783" h="2113897">
                  <a:moveTo>
                    <a:pt x="447830" y="0"/>
                  </a:moveTo>
                  <a:lnTo>
                    <a:pt x="2723953" y="0"/>
                  </a:lnTo>
                  <a:lnTo>
                    <a:pt x="2809256" y="8599"/>
                  </a:lnTo>
                  <a:cubicBezTo>
                    <a:pt x="3016150" y="50936"/>
                    <a:pt x="3171783" y="233995"/>
                    <a:pt x="3171783" y="453405"/>
                  </a:cubicBezTo>
                  <a:lnTo>
                    <a:pt x="3171783" y="1659867"/>
                  </a:lnTo>
                  <a:cubicBezTo>
                    <a:pt x="3171783" y="1910621"/>
                    <a:pt x="2968507" y="2113897"/>
                    <a:pt x="2717753" y="2113897"/>
                  </a:cubicBezTo>
                  <a:lnTo>
                    <a:pt x="454030" y="2113897"/>
                  </a:lnTo>
                  <a:cubicBezTo>
                    <a:pt x="203276" y="2113897"/>
                    <a:pt x="0" y="1910621"/>
                    <a:pt x="0" y="1659867"/>
                  </a:cubicBezTo>
                  <a:lnTo>
                    <a:pt x="0" y="453405"/>
                  </a:lnTo>
                  <a:cubicBezTo>
                    <a:pt x="0" y="233995"/>
                    <a:pt x="155633" y="50936"/>
                    <a:pt x="362527" y="8599"/>
                  </a:cubicBezTo>
                  <a:close/>
                </a:path>
              </a:pathLst>
            </a:custGeom>
          </p:spPr>
        </p:pic>
        <p:sp>
          <p:nvSpPr>
            <p:cNvPr id="44" name="矩形阴影1"/>
            <p:cNvSpPr/>
            <p:nvPr/>
          </p:nvSpPr>
          <p:spPr>
            <a:xfrm rot="2700000">
              <a:off x="1995488" y="3255719"/>
              <a:ext cx="769292" cy="769292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100000">
                  <a:schemeClr val="accent2">
                    <a:alpha val="4000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22" name="线条矩形1"/>
            <p:cNvSpPr/>
            <p:nvPr/>
          </p:nvSpPr>
          <p:spPr>
            <a:xfrm rot="2700000">
              <a:off x="2093622" y="3353853"/>
              <a:ext cx="573024" cy="573024"/>
            </a:xfrm>
            <a:prstGeom prst="roundRect">
              <a:avLst>
                <a:gd name="adj" fmla="val 23617"/>
              </a:avLst>
            </a:prstGeom>
            <a:ln w="12700">
              <a:gradFill flip="none" rotWithShape="1">
                <a:gsLst>
                  <a:gs pos="0">
                    <a:schemeClr val="accent1"/>
                  </a:gs>
                  <a:gs pos="95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1"/>
            <p:cNvSpPr/>
            <p:nvPr/>
          </p:nvSpPr>
          <p:spPr>
            <a:xfrm rot="2700000">
              <a:off x="2177367" y="3437598"/>
              <a:ext cx="405534" cy="405534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序号1"/>
            <p:cNvSpPr txBox="1"/>
            <p:nvPr/>
          </p:nvSpPr>
          <p:spPr>
            <a:xfrm>
              <a:off x="2236756" y="3501866"/>
              <a:ext cx="28675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lt"/>
                </a:rPr>
                <a:t>01</a:t>
              </a:r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endParaRPr>
            </a:p>
          </p:txBody>
        </p:sp>
        <p:sp>
          <p:nvSpPr>
            <p:cNvPr id="31" name="小标题1"/>
            <p:cNvSpPr txBox="1"/>
            <p:nvPr/>
          </p:nvSpPr>
          <p:spPr>
            <a:xfrm>
              <a:off x="1995414" y="4179606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</a:rPr>
                <a:t>小标题</a:t>
              </a:r>
            </a:p>
          </p:txBody>
        </p:sp>
        <p:sp>
          <p:nvSpPr>
            <p:cNvPr id="32" name="文字描述内容1"/>
            <p:cNvSpPr txBox="1"/>
            <p:nvPr/>
          </p:nvSpPr>
          <p:spPr>
            <a:xfrm>
              <a:off x="1369312" y="4622726"/>
              <a:ext cx="2021644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文字描述内容2"/>
            <p:cNvSpPr txBox="1"/>
            <p:nvPr/>
          </p:nvSpPr>
          <p:spPr>
            <a:xfrm>
              <a:off x="1369312" y="5331530"/>
              <a:ext cx="2021644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35" name="直接连接符1"/>
          <p:cNvCxnSpPr/>
          <p:nvPr/>
        </p:nvCxnSpPr>
        <p:spPr>
          <a:xfrm rot="5400000">
            <a:off x="3192668" y="5090954"/>
            <a:ext cx="2090798" cy="0"/>
          </a:xfrm>
          <a:prstGeom prst="line">
            <a:avLst/>
          </a:prstGeom>
          <a:ln>
            <a:gradFill>
              <a:gsLst>
                <a:gs pos="100000">
                  <a:srgbClr val="BFBFBF">
                    <a:alpha val="0"/>
                  </a:srgbClr>
                </a:gs>
                <a:gs pos="0">
                  <a:schemeClr val="bg1">
                    <a:lumMod val="75000"/>
                    <a:alpha val="0"/>
                  </a:schemeClr>
                </a:gs>
                <a:gs pos="50000">
                  <a:schemeClr val="bg1">
                    <a:lumMod val="75000"/>
                    <a:alpha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C2C228E-FCA3-141D-5AB0-147DF571C643}"/>
              </a:ext>
            </a:extLst>
          </p:cNvPr>
          <p:cNvGrpSpPr/>
          <p:nvPr/>
        </p:nvGrpSpPr>
        <p:grpSpPr>
          <a:xfrm>
            <a:off x="4376264" y="1437268"/>
            <a:ext cx="3439470" cy="4465316"/>
            <a:chOff x="4376266" y="1437268"/>
            <a:chExt cx="3439470" cy="4465316"/>
          </a:xfrm>
        </p:grpSpPr>
        <p:pic>
          <p:nvPicPr>
            <p:cNvPr id="18" name="图片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376266" y="1437268"/>
              <a:ext cx="3439470" cy="2292300"/>
            </a:xfrm>
            <a:custGeom>
              <a:avLst/>
              <a:gdLst>
                <a:gd name="connsiteX0" fmla="*/ 450925 w 3171783"/>
                <a:gd name="connsiteY0" fmla="*/ 0 h 2113896"/>
                <a:gd name="connsiteX1" fmla="*/ 2720858 w 3171783"/>
                <a:gd name="connsiteY1" fmla="*/ 0 h 2113896"/>
                <a:gd name="connsiteX2" fmla="*/ 2809256 w 3171783"/>
                <a:gd name="connsiteY2" fmla="*/ 8911 h 2113896"/>
                <a:gd name="connsiteX3" fmla="*/ 3171783 w 3171783"/>
                <a:gd name="connsiteY3" fmla="*/ 453717 h 2113896"/>
                <a:gd name="connsiteX4" fmla="*/ 3171783 w 3171783"/>
                <a:gd name="connsiteY4" fmla="*/ 1660179 h 2113896"/>
                <a:gd name="connsiteX5" fmla="*/ 2809256 w 3171783"/>
                <a:gd name="connsiteY5" fmla="*/ 2104985 h 2113896"/>
                <a:gd name="connsiteX6" fmla="*/ 2720858 w 3171783"/>
                <a:gd name="connsiteY6" fmla="*/ 2113896 h 2113896"/>
                <a:gd name="connsiteX7" fmla="*/ 450925 w 3171783"/>
                <a:gd name="connsiteY7" fmla="*/ 2113896 h 2113896"/>
                <a:gd name="connsiteX8" fmla="*/ 362527 w 3171783"/>
                <a:gd name="connsiteY8" fmla="*/ 2104985 h 2113896"/>
                <a:gd name="connsiteX9" fmla="*/ 0 w 3171783"/>
                <a:gd name="connsiteY9" fmla="*/ 1660179 h 2113896"/>
                <a:gd name="connsiteX10" fmla="*/ 0 w 3171783"/>
                <a:gd name="connsiteY10" fmla="*/ 453717 h 2113896"/>
                <a:gd name="connsiteX11" fmla="*/ 362527 w 3171783"/>
                <a:gd name="connsiteY11" fmla="*/ 8911 h 211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71783" h="2113896">
                  <a:moveTo>
                    <a:pt x="450925" y="0"/>
                  </a:moveTo>
                  <a:lnTo>
                    <a:pt x="2720858" y="0"/>
                  </a:lnTo>
                  <a:lnTo>
                    <a:pt x="2809256" y="8911"/>
                  </a:lnTo>
                  <a:cubicBezTo>
                    <a:pt x="3016150" y="51248"/>
                    <a:pt x="3171783" y="234307"/>
                    <a:pt x="3171783" y="453717"/>
                  </a:cubicBezTo>
                  <a:lnTo>
                    <a:pt x="3171783" y="1660179"/>
                  </a:lnTo>
                  <a:cubicBezTo>
                    <a:pt x="3171783" y="1879589"/>
                    <a:pt x="3016150" y="2062648"/>
                    <a:pt x="2809256" y="2104985"/>
                  </a:cubicBezTo>
                  <a:lnTo>
                    <a:pt x="2720858" y="2113896"/>
                  </a:lnTo>
                  <a:lnTo>
                    <a:pt x="450925" y="2113896"/>
                  </a:lnTo>
                  <a:lnTo>
                    <a:pt x="362527" y="2104985"/>
                  </a:lnTo>
                  <a:cubicBezTo>
                    <a:pt x="155634" y="2062648"/>
                    <a:pt x="0" y="1879589"/>
                    <a:pt x="0" y="1660179"/>
                  </a:cubicBezTo>
                  <a:lnTo>
                    <a:pt x="0" y="453717"/>
                  </a:lnTo>
                  <a:cubicBezTo>
                    <a:pt x="0" y="234307"/>
                    <a:pt x="155634" y="51248"/>
                    <a:pt x="362527" y="8911"/>
                  </a:cubicBezTo>
                  <a:close/>
                </a:path>
              </a:pathLst>
            </a:custGeom>
          </p:spPr>
        </p:pic>
        <p:sp>
          <p:nvSpPr>
            <p:cNvPr id="45" name="矩形阴影2"/>
            <p:cNvSpPr/>
            <p:nvPr/>
          </p:nvSpPr>
          <p:spPr>
            <a:xfrm rot="2700000">
              <a:off x="5716979" y="3255719"/>
              <a:ext cx="769292" cy="769292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100000">
                  <a:schemeClr val="accent2">
                    <a:alpha val="4000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25" name="线条矩形2"/>
            <p:cNvSpPr/>
            <p:nvPr/>
          </p:nvSpPr>
          <p:spPr>
            <a:xfrm rot="2700000">
              <a:off x="5809488" y="3353854"/>
              <a:ext cx="573024" cy="573024"/>
            </a:xfrm>
            <a:prstGeom prst="roundRect">
              <a:avLst>
                <a:gd name="adj" fmla="val 23617"/>
              </a:avLst>
            </a:prstGeom>
            <a:ln w="12700">
              <a:gradFill flip="none" rotWithShape="1">
                <a:gsLst>
                  <a:gs pos="0">
                    <a:schemeClr val="accent1"/>
                  </a:gs>
                  <a:gs pos="95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2"/>
            <p:cNvSpPr/>
            <p:nvPr/>
          </p:nvSpPr>
          <p:spPr>
            <a:xfrm rot="2700000">
              <a:off x="5893233" y="3437599"/>
              <a:ext cx="405534" cy="405534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序号2"/>
            <p:cNvSpPr txBox="1"/>
            <p:nvPr/>
          </p:nvSpPr>
          <p:spPr>
            <a:xfrm>
              <a:off x="5952622" y="3501867"/>
              <a:ext cx="28675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lt"/>
                </a:rPr>
                <a:t>02</a:t>
              </a:r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endParaRPr>
            </a:p>
          </p:txBody>
        </p:sp>
        <p:sp>
          <p:nvSpPr>
            <p:cNvPr id="36" name="小标题2"/>
            <p:cNvSpPr txBox="1"/>
            <p:nvPr/>
          </p:nvSpPr>
          <p:spPr>
            <a:xfrm>
              <a:off x="5711280" y="4179606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</a:rPr>
                <a:t>小标题</a:t>
              </a:r>
            </a:p>
          </p:txBody>
        </p:sp>
        <p:sp>
          <p:nvSpPr>
            <p:cNvPr id="37" name="文字描述内容3"/>
            <p:cNvSpPr txBox="1"/>
            <p:nvPr/>
          </p:nvSpPr>
          <p:spPr>
            <a:xfrm>
              <a:off x="5085178" y="4622726"/>
              <a:ext cx="2021644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文字描述内容4"/>
            <p:cNvSpPr txBox="1"/>
            <p:nvPr/>
          </p:nvSpPr>
          <p:spPr>
            <a:xfrm>
              <a:off x="5085178" y="5331530"/>
              <a:ext cx="2021644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39" name="直接连接符2"/>
          <p:cNvCxnSpPr/>
          <p:nvPr/>
        </p:nvCxnSpPr>
        <p:spPr>
          <a:xfrm rot="5400000">
            <a:off x="6908532" y="5090954"/>
            <a:ext cx="2090798" cy="0"/>
          </a:xfrm>
          <a:prstGeom prst="line">
            <a:avLst/>
          </a:prstGeom>
          <a:ln>
            <a:gradFill>
              <a:gsLst>
                <a:gs pos="100000">
                  <a:srgbClr val="BFBFBF">
                    <a:alpha val="0"/>
                  </a:srgbClr>
                </a:gs>
                <a:gs pos="0">
                  <a:schemeClr val="bg1">
                    <a:lumMod val="75000"/>
                    <a:alpha val="0"/>
                  </a:schemeClr>
                </a:gs>
                <a:gs pos="50000">
                  <a:schemeClr val="bg1">
                    <a:lumMod val="75000"/>
                    <a:alpha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9D588B75-6D5C-FBF4-127B-27447C622174}"/>
              </a:ext>
            </a:extLst>
          </p:cNvPr>
          <p:cNvGrpSpPr/>
          <p:nvPr/>
        </p:nvGrpSpPr>
        <p:grpSpPr>
          <a:xfrm>
            <a:off x="8092130" y="1437241"/>
            <a:ext cx="3439470" cy="4465343"/>
            <a:chOff x="8092130" y="1437241"/>
            <a:chExt cx="3439470" cy="4465343"/>
          </a:xfrm>
        </p:grpSpPr>
        <p:pic>
          <p:nvPicPr>
            <p:cNvPr id="17" name="图片3"/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7030"/>
                      </a14:imgEffect>
                      <a14:imgEffect>
                        <a14:saturation sat="7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092130" y="1437241"/>
              <a:ext cx="3439470" cy="2292980"/>
            </a:xfrm>
            <a:custGeom>
              <a:avLst/>
              <a:gdLst>
                <a:gd name="connsiteX0" fmla="*/ 454030 w 3171783"/>
                <a:gd name="connsiteY0" fmla="*/ 0 h 2114522"/>
                <a:gd name="connsiteX1" fmla="*/ 2717753 w 3171783"/>
                <a:gd name="connsiteY1" fmla="*/ 0 h 2114522"/>
                <a:gd name="connsiteX2" fmla="*/ 3171783 w 3171783"/>
                <a:gd name="connsiteY2" fmla="*/ 454030 h 2114522"/>
                <a:gd name="connsiteX3" fmla="*/ 3171783 w 3171783"/>
                <a:gd name="connsiteY3" fmla="*/ 1660492 h 2114522"/>
                <a:gd name="connsiteX4" fmla="*/ 2717753 w 3171783"/>
                <a:gd name="connsiteY4" fmla="*/ 2114522 h 2114522"/>
                <a:gd name="connsiteX5" fmla="*/ 454030 w 3171783"/>
                <a:gd name="connsiteY5" fmla="*/ 2114522 h 2114522"/>
                <a:gd name="connsiteX6" fmla="*/ 0 w 3171783"/>
                <a:gd name="connsiteY6" fmla="*/ 1660492 h 2114522"/>
                <a:gd name="connsiteX7" fmla="*/ 0 w 3171783"/>
                <a:gd name="connsiteY7" fmla="*/ 454030 h 2114522"/>
                <a:gd name="connsiteX8" fmla="*/ 454030 w 3171783"/>
                <a:gd name="connsiteY8" fmla="*/ 0 h 211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1783" h="2114522">
                  <a:moveTo>
                    <a:pt x="454030" y="0"/>
                  </a:moveTo>
                  <a:lnTo>
                    <a:pt x="2717753" y="0"/>
                  </a:lnTo>
                  <a:cubicBezTo>
                    <a:pt x="2968507" y="0"/>
                    <a:pt x="3171783" y="203276"/>
                    <a:pt x="3171783" y="454030"/>
                  </a:cubicBezTo>
                  <a:lnTo>
                    <a:pt x="3171783" y="1660492"/>
                  </a:lnTo>
                  <a:cubicBezTo>
                    <a:pt x="3171783" y="1911246"/>
                    <a:pt x="2968507" y="2114522"/>
                    <a:pt x="2717753" y="2114522"/>
                  </a:cubicBezTo>
                  <a:lnTo>
                    <a:pt x="454030" y="2114522"/>
                  </a:lnTo>
                  <a:cubicBezTo>
                    <a:pt x="203276" y="2114522"/>
                    <a:pt x="0" y="1911246"/>
                    <a:pt x="0" y="1660492"/>
                  </a:cubicBezTo>
                  <a:lnTo>
                    <a:pt x="0" y="454030"/>
                  </a:lnTo>
                  <a:cubicBezTo>
                    <a:pt x="0" y="203276"/>
                    <a:pt x="203276" y="0"/>
                    <a:pt x="454030" y="0"/>
                  </a:cubicBezTo>
                  <a:close/>
                </a:path>
              </a:pathLst>
            </a:custGeom>
          </p:spPr>
        </p:pic>
        <p:sp>
          <p:nvSpPr>
            <p:cNvPr id="46" name="矩形阴影3"/>
            <p:cNvSpPr/>
            <p:nvPr/>
          </p:nvSpPr>
          <p:spPr>
            <a:xfrm rot="2700000">
              <a:off x="9421593" y="3255719"/>
              <a:ext cx="769292" cy="769292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100000">
                  <a:schemeClr val="accent2">
                    <a:alpha val="4000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28" name="线条矩形3"/>
            <p:cNvSpPr/>
            <p:nvPr/>
          </p:nvSpPr>
          <p:spPr>
            <a:xfrm rot="2700000">
              <a:off x="9525352" y="3353855"/>
              <a:ext cx="573024" cy="573024"/>
            </a:xfrm>
            <a:prstGeom prst="roundRect">
              <a:avLst>
                <a:gd name="adj" fmla="val 23617"/>
              </a:avLst>
            </a:prstGeom>
            <a:ln w="12700">
              <a:gradFill flip="none" rotWithShape="1">
                <a:gsLst>
                  <a:gs pos="0">
                    <a:schemeClr val="accent1"/>
                  </a:gs>
                  <a:gs pos="95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3"/>
            <p:cNvSpPr/>
            <p:nvPr/>
          </p:nvSpPr>
          <p:spPr>
            <a:xfrm rot="2700000">
              <a:off x="9609097" y="3437600"/>
              <a:ext cx="405534" cy="405534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序号3"/>
            <p:cNvSpPr txBox="1"/>
            <p:nvPr/>
          </p:nvSpPr>
          <p:spPr>
            <a:xfrm>
              <a:off x="9668487" y="3501868"/>
              <a:ext cx="28675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lt"/>
                </a:rPr>
                <a:t>03</a:t>
              </a:r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endParaRPr>
            </a:p>
          </p:txBody>
        </p:sp>
        <p:sp>
          <p:nvSpPr>
            <p:cNvPr id="40" name="小标题3"/>
            <p:cNvSpPr txBox="1"/>
            <p:nvPr/>
          </p:nvSpPr>
          <p:spPr>
            <a:xfrm>
              <a:off x="9427144" y="4179606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</a:rPr>
                <a:t>小标题</a:t>
              </a:r>
            </a:p>
          </p:txBody>
        </p:sp>
        <p:sp>
          <p:nvSpPr>
            <p:cNvPr id="41" name="文字描述内容5"/>
            <p:cNvSpPr txBox="1"/>
            <p:nvPr/>
          </p:nvSpPr>
          <p:spPr>
            <a:xfrm>
              <a:off x="8801042" y="4622726"/>
              <a:ext cx="2021644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文字描述内容6"/>
            <p:cNvSpPr txBox="1"/>
            <p:nvPr/>
          </p:nvSpPr>
          <p:spPr>
            <a:xfrm>
              <a:off x="8801042" y="5331530"/>
              <a:ext cx="2021644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7" name="标题 6">
            <a:extLst>
              <a:ext uri="{FF2B5EF4-FFF2-40B4-BE49-F238E27FC236}">
                <a16:creationId xmlns:a16="http://schemas.microsoft.com/office/drawing/2014/main" id="{B6A5DABF-170E-7875-742D-FCC22D5E3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成功项目的展示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63FD78-DCD8-C09B-D09F-760995C3E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08E4-5F45-4F94-87DC-A623A79C22A0}" type="datetime1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108F8-3727-5D1A-16A5-F45CD3625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04.</a:t>
            </a:r>
            <a:r>
              <a:rPr lang="zh-CN" altLang="en-US" dirty="0"/>
              <a:t>胜任的资格与能力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45CCCE-5E12-A9ED-FCC3-BCC9D0F6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47F0-D5B9-463D-8001-D6FF2F9654B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71E0FB52-B868-DB16-B655-2D7A887E01DB}"/>
              </a:ext>
            </a:extLst>
          </p:cNvPr>
          <p:cNvGrpSpPr/>
          <p:nvPr/>
        </p:nvGrpSpPr>
        <p:grpSpPr>
          <a:xfrm>
            <a:off x="1544072" y="5115164"/>
            <a:ext cx="2956016" cy="1013148"/>
            <a:chOff x="1544072" y="5115164"/>
            <a:chExt cx="2956016" cy="1013148"/>
          </a:xfrm>
        </p:grpSpPr>
        <p:sp>
          <p:nvSpPr>
            <p:cNvPr id="51" name="小标题1"/>
            <p:cNvSpPr txBox="1"/>
            <p:nvPr/>
          </p:nvSpPr>
          <p:spPr>
            <a:xfrm>
              <a:off x="3730647" y="5115164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pPr algn="r"/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</a:rPr>
                <a:t>小标题</a:t>
              </a:r>
            </a:p>
          </p:txBody>
        </p:sp>
        <p:sp>
          <p:nvSpPr>
            <p:cNvPr id="52" name="文字描述内容1"/>
            <p:cNvSpPr txBox="1"/>
            <p:nvPr/>
          </p:nvSpPr>
          <p:spPr>
            <a:xfrm>
              <a:off x="1544072" y="5558284"/>
              <a:ext cx="2956016" cy="570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83D8837-3BD0-4EE1-4F07-ED127CE37B6F}"/>
              </a:ext>
            </a:extLst>
          </p:cNvPr>
          <p:cNvGrpSpPr/>
          <p:nvPr/>
        </p:nvGrpSpPr>
        <p:grpSpPr>
          <a:xfrm>
            <a:off x="989598" y="3177302"/>
            <a:ext cx="2956016" cy="1013148"/>
            <a:chOff x="989598" y="2931917"/>
            <a:chExt cx="2956016" cy="1013148"/>
          </a:xfrm>
        </p:grpSpPr>
        <p:sp>
          <p:nvSpPr>
            <p:cNvPr id="53" name="小标题2"/>
            <p:cNvSpPr txBox="1"/>
            <p:nvPr/>
          </p:nvSpPr>
          <p:spPr>
            <a:xfrm>
              <a:off x="3176173" y="2931917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pPr algn="r"/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</a:rPr>
                <a:t>小标题</a:t>
              </a:r>
            </a:p>
          </p:txBody>
        </p:sp>
        <p:sp>
          <p:nvSpPr>
            <p:cNvPr id="54" name="文字描述内容2"/>
            <p:cNvSpPr txBox="1"/>
            <p:nvPr/>
          </p:nvSpPr>
          <p:spPr>
            <a:xfrm>
              <a:off x="989598" y="3375037"/>
              <a:ext cx="2956016" cy="570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07C6E1F-EF6E-E316-2D2E-FAA229B499AB}"/>
              </a:ext>
            </a:extLst>
          </p:cNvPr>
          <p:cNvGrpSpPr/>
          <p:nvPr/>
        </p:nvGrpSpPr>
        <p:grpSpPr>
          <a:xfrm>
            <a:off x="4612807" y="1179985"/>
            <a:ext cx="2956016" cy="1013148"/>
            <a:chOff x="4612807" y="1179985"/>
            <a:chExt cx="2956016" cy="1013148"/>
          </a:xfrm>
        </p:grpSpPr>
        <p:sp>
          <p:nvSpPr>
            <p:cNvPr id="55" name="小标题3"/>
            <p:cNvSpPr txBox="1"/>
            <p:nvPr/>
          </p:nvSpPr>
          <p:spPr>
            <a:xfrm>
              <a:off x="5706095" y="1179985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</a:rPr>
                <a:t>小标题</a:t>
              </a:r>
            </a:p>
          </p:txBody>
        </p:sp>
        <p:sp>
          <p:nvSpPr>
            <p:cNvPr id="56" name="文字描述内容3"/>
            <p:cNvSpPr txBox="1"/>
            <p:nvPr/>
          </p:nvSpPr>
          <p:spPr>
            <a:xfrm>
              <a:off x="4612807" y="1623105"/>
              <a:ext cx="2956016" cy="570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F33C084-AB1B-AB77-506F-4D22FCA60958}"/>
              </a:ext>
            </a:extLst>
          </p:cNvPr>
          <p:cNvGrpSpPr/>
          <p:nvPr/>
        </p:nvGrpSpPr>
        <p:grpSpPr>
          <a:xfrm>
            <a:off x="8249832" y="3177302"/>
            <a:ext cx="2956016" cy="1013148"/>
            <a:chOff x="8249832" y="2931917"/>
            <a:chExt cx="2956016" cy="1013148"/>
          </a:xfrm>
        </p:grpSpPr>
        <p:sp>
          <p:nvSpPr>
            <p:cNvPr id="61" name="小标题4"/>
            <p:cNvSpPr txBox="1"/>
            <p:nvPr/>
          </p:nvSpPr>
          <p:spPr>
            <a:xfrm flipH="1">
              <a:off x="8249832" y="2931917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</a:rPr>
                <a:t>小标题</a:t>
              </a:r>
            </a:p>
          </p:txBody>
        </p:sp>
        <p:sp>
          <p:nvSpPr>
            <p:cNvPr id="62" name="文字描述内容4"/>
            <p:cNvSpPr txBox="1"/>
            <p:nvPr/>
          </p:nvSpPr>
          <p:spPr>
            <a:xfrm flipH="1">
              <a:off x="8249832" y="3375037"/>
              <a:ext cx="2956016" cy="570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6487A49-6E46-E067-E268-6BA74F8CDDB0}"/>
              </a:ext>
            </a:extLst>
          </p:cNvPr>
          <p:cNvGrpSpPr/>
          <p:nvPr/>
        </p:nvGrpSpPr>
        <p:grpSpPr>
          <a:xfrm>
            <a:off x="4140987" y="2427799"/>
            <a:ext cx="3910027" cy="3628155"/>
            <a:chOff x="4140987" y="2522096"/>
            <a:chExt cx="3910027" cy="3628155"/>
          </a:xfrm>
        </p:grpSpPr>
        <p:sp>
          <p:nvSpPr>
            <p:cNvPr id="42" name="线框五边形1"/>
            <p:cNvSpPr/>
            <p:nvPr/>
          </p:nvSpPr>
          <p:spPr>
            <a:xfrm>
              <a:off x="4919174" y="3219398"/>
              <a:ext cx="2357098" cy="2255252"/>
            </a:xfrm>
            <a:custGeom>
              <a:avLst/>
              <a:gdLst>
                <a:gd name="connsiteX0" fmla="*/ 74342 w 2357098"/>
                <a:gd name="connsiteY0" fmla="*/ 758386 h 2255252"/>
                <a:gd name="connsiteX1" fmla="*/ 1072883 w 2357098"/>
                <a:gd name="connsiteY1" fmla="*/ 34308 h 2255252"/>
                <a:gd name="connsiteX2" fmla="*/ 1284217 w 2357098"/>
                <a:gd name="connsiteY2" fmla="*/ 34308 h 2255252"/>
                <a:gd name="connsiteX3" fmla="*/ 2282757 w 2357098"/>
                <a:gd name="connsiteY3" fmla="*/ 758386 h 2255252"/>
                <a:gd name="connsiteX4" fmla="*/ 2348248 w 2357098"/>
                <a:gd name="connsiteY4" fmla="*/ 959827 h 2255252"/>
                <a:gd name="connsiteX5" fmla="*/ 1966982 w 2357098"/>
                <a:gd name="connsiteY5" fmla="*/ 2130972 h 2255252"/>
                <a:gd name="connsiteX6" fmla="*/ 1795824 w 2357098"/>
                <a:gd name="connsiteY6" fmla="*/ 2255252 h 2255252"/>
                <a:gd name="connsiteX7" fmla="*/ 561275 w 2357098"/>
                <a:gd name="connsiteY7" fmla="*/ 2255252 h 2255252"/>
                <a:gd name="connsiteX8" fmla="*/ 390117 w 2357098"/>
                <a:gd name="connsiteY8" fmla="*/ 2130972 h 2255252"/>
                <a:gd name="connsiteX9" fmla="*/ 8851 w 2357098"/>
                <a:gd name="connsiteY9" fmla="*/ 959827 h 2255252"/>
                <a:gd name="connsiteX10" fmla="*/ 74342 w 2357098"/>
                <a:gd name="connsiteY10" fmla="*/ 758386 h 225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57098" h="2255252">
                  <a:moveTo>
                    <a:pt x="74342" y="758386"/>
                  </a:moveTo>
                  <a:lnTo>
                    <a:pt x="1072883" y="34308"/>
                  </a:lnTo>
                  <a:cubicBezTo>
                    <a:pt x="1135966" y="-11436"/>
                    <a:pt x="1221134" y="-11436"/>
                    <a:pt x="1284217" y="34308"/>
                  </a:cubicBezTo>
                  <a:lnTo>
                    <a:pt x="2282757" y="758386"/>
                  </a:lnTo>
                  <a:cubicBezTo>
                    <a:pt x="2345956" y="804214"/>
                    <a:pt x="2372414" y="885596"/>
                    <a:pt x="2348248" y="959827"/>
                  </a:cubicBezTo>
                  <a:lnTo>
                    <a:pt x="1966982" y="2130972"/>
                  </a:lnTo>
                  <a:cubicBezTo>
                    <a:pt x="1942869" y="2205043"/>
                    <a:pt x="1873721" y="2255252"/>
                    <a:pt x="1795824" y="2255252"/>
                  </a:cubicBezTo>
                  <a:lnTo>
                    <a:pt x="561275" y="2255252"/>
                  </a:lnTo>
                  <a:cubicBezTo>
                    <a:pt x="483379" y="2255252"/>
                    <a:pt x="414230" y="2205043"/>
                    <a:pt x="390117" y="2130972"/>
                  </a:cubicBezTo>
                  <a:lnTo>
                    <a:pt x="8851" y="959827"/>
                  </a:lnTo>
                  <a:cubicBezTo>
                    <a:pt x="-15315" y="885596"/>
                    <a:pt x="11143" y="804214"/>
                    <a:pt x="74342" y="758386"/>
                  </a:cubicBezTo>
                </a:path>
              </a:pathLst>
            </a:custGeom>
            <a:noFill/>
            <a:ln w="6350">
              <a:gradFill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2"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1" name="线框五边形2"/>
            <p:cNvSpPr/>
            <p:nvPr/>
          </p:nvSpPr>
          <p:spPr>
            <a:xfrm>
              <a:off x="4388199" y="2727614"/>
              <a:ext cx="3419048" cy="3281127"/>
            </a:xfrm>
            <a:custGeom>
              <a:avLst/>
              <a:gdLst>
                <a:gd name="connsiteX0" fmla="*/ 148684 w 3419048"/>
                <a:gd name="connsiteY0" fmla="*/ 1047191 h 3281127"/>
                <a:gd name="connsiteX1" fmla="*/ 1498190 w 3419048"/>
                <a:gd name="connsiteY1" fmla="*/ 68616 h 3281127"/>
                <a:gd name="connsiteX2" fmla="*/ 1920858 w 3419048"/>
                <a:gd name="connsiteY2" fmla="*/ 68616 h 3281127"/>
                <a:gd name="connsiteX3" fmla="*/ 3270364 w 3419048"/>
                <a:gd name="connsiteY3" fmla="*/ 1047191 h 3281127"/>
                <a:gd name="connsiteX4" fmla="*/ 3401347 w 3419048"/>
                <a:gd name="connsiteY4" fmla="*/ 1450073 h 3281127"/>
                <a:gd name="connsiteX5" fmla="*/ 2886166 w 3419048"/>
                <a:gd name="connsiteY5" fmla="*/ 3032568 h 3281127"/>
                <a:gd name="connsiteX6" fmla="*/ 2543849 w 3419048"/>
                <a:gd name="connsiteY6" fmla="*/ 3281127 h 3281127"/>
                <a:gd name="connsiteX7" fmla="*/ 875200 w 3419048"/>
                <a:gd name="connsiteY7" fmla="*/ 3281127 h 3281127"/>
                <a:gd name="connsiteX8" fmla="*/ 532883 w 3419048"/>
                <a:gd name="connsiteY8" fmla="*/ 3032568 h 3281127"/>
                <a:gd name="connsiteX9" fmla="*/ 17702 w 3419048"/>
                <a:gd name="connsiteY9" fmla="*/ 1450073 h 3281127"/>
                <a:gd name="connsiteX10" fmla="*/ 148684 w 3419048"/>
                <a:gd name="connsiteY10" fmla="*/ 1047191 h 328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9048" h="3281127">
                  <a:moveTo>
                    <a:pt x="148684" y="1047191"/>
                  </a:moveTo>
                  <a:lnTo>
                    <a:pt x="1498190" y="68616"/>
                  </a:lnTo>
                  <a:cubicBezTo>
                    <a:pt x="1624356" y="-22872"/>
                    <a:pt x="1794692" y="-22872"/>
                    <a:pt x="1920858" y="68616"/>
                  </a:cubicBezTo>
                  <a:lnTo>
                    <a:pt x="3270364" y="1047191"/>
                  </a:lnTo>
                  <a:cubicBezTo>
                    <a:pt x="3396762" y="1138846"/>
                    <a:pt x="3449679" y="1301611"/>
                    <a:pt x="3401347" y="1450073"/>
                  </a:cubicBezTo>
                  <a:lnTo>
                    <a:pt x="2886166" y="3032568"/>
                  </a:lnTo>
                  <a:cubicBezTo>
                    <a:pt x="2837938" y="3180709"/>
                    <a:pt x="2699642" y="3281127"/>
                    <a:pt x="2543849" y="3281127"/>
                  </a:cubicBezTo>
                  <a:lnTo>
                    <a:pt x="875200" y="3281127"/>
                  </a:lnTo>
                  <a:cubicBezTo>
                    <a:pt x="719406" y="3281127"/>
                    <a:pt x="581110" y="3180709"/>
                    <a:pt x="532883" y="3032568"/>
                  </a:cubicBezTo>
                  <a:lnTo>
                    <a:pt x="17702" y="1450073"/>
                  </a:lnTo>
                  <a:cubicBezTo>
                    <a:pt x="-30630" y="1301611"/>
                    <a:pt x="22287" y="1138846"/>
                    <a:pt x="148684" y="1047191"/>
                  </a:cubicBezTo>
                </a:path>
              </a:pathLst>
            </a:custGeom>
            <a:noFill/>
            <a:ln w="6350"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" name="五边形"/>
            <p:cNvSpPr/>
            <p:nvPr/>
          </p:nvSpPr>
          <p:spPr>
            <a:xfrm>
              <a:off x="5361761" y="3639507"/>
              <a:ext cx="1471926" cy="1415035"/>
            </a:xfrm>
            <a:custGeom>
              <a:avLst/>
              <a:gdLst>
                <a:gd name="connsiteX0" fmla="*/ 74342 w 1471926"/>
                <a:gd name="connsiteY0" fmla="*/ 437451 h 1415035"/>
                <a:gd name="connsiteX1" fmla="*/ 630297 w 1471926"/>
                <a:gd name="connsiteY1" fmla="*/ 34308 h 1415035"/>
                <a:gd name="connsiteX2" fmla="*/ 841631 w 1471926"/>
                <a:gd name="connsiteY2" fmla="*/ 34308 h 1415035"/>
                <a:gd name="connsiteX3" fmla="*/ 1397585 w 1471926"/>
                <a:gd name="connsiteY3" fmla="*/ 437451 h 1415035"/>
                <a:gd name="connsiteX4" fmla="*/ 1463076 w 1471926"/>
                <a:gd name="connsiteY4" fmla="*/ 638892 h 1415035"/>
                <a:gd name="connsiteX5" fmla="*/ 1250862 w 1471926"/>
                <a:gd name="connsiteY5" fmla="*/ 1290756 h 1415035"/>
                <a:gd name="connsiteX6" fmla="*/ 1079704 w 1471926"/>
                <a:gd name="connsiteY6" fmla="*/ 1415035 h 1415035"/>
                <a:gd name="connsiteX7" fmla="*/ 392223 w 1471926"/>
                <a:gd name="connsiteY7" fmla="*/ 1415035 h 1415035"/>
                <a:gd name="connsiteX8" fmla="*/ 221065 w 1471926"/>
                <a:gd name="connsiteY8" fmla="*/ 1290755 h 1415035"/>
                <a:gd name="connsiteX9" fmla="*/ 8851 w 1471926"/>
                <a:gd name="connsiteY9" fmla="*/ 638892 h 1415035"/>
                <a:gd name="connsiteX10" fmla="*/ 74342 w 1471926"/>
                <a:gd name="connsiteY10" fmla="*/ 437451 h 141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71926" h="1415035">
                  <a:moveTo>
                    <a:pt x="74342" y="437451"/>
                  </a:moveTo>
                  <a:lnTo>
                    <a:pt x="630297" y="34308"/>
                  </a:lnTo>
                  <a:cubicBezTo>
                    <a:pt x="693380" y="-11436"/>
                    <a:pt x="778548" y="-11436"/>
                    <a:pt x="841631" y="34308"/>
                  </a:cubicBezTo>
                  <a:lnTo>
                    <a:pt x="1397585" y="437451"/>
                  </a:lnTo>
                  <a:cubicBezTo>
                    <a:pt x="1460784" y="483279"/>
                    <a:pt x="1487242" y="564661"/>
                    <a:pt x="1463076" y="638892"/>
                  </a:cubicBezTo>
                  <a:lnTo>
                    <a:pt x="1250862" y="1290756"/>
                  </a:lnTo>
                  <a:cubicBezTo>
                    <a:pt x="1226749" y="1364826"/>
                    <a:pt x="1157601" y="1415035"/>
                    <a:pt x="1079704" y="1415035"/>
                  </a:cubicBezTo>
                  <a:lnTo>
                    <a:pt x="392223" y="1415035"/>
                  </a:lnTo>
                  <a:cubicBezTo>
                    <a:pt x="314326" y="1415035"/>
                    <a:pt x="245178" y="1364826"/>
                    <a:pt x="221065" y="1290755"/>
                  </a:cubicBezTo>
                  <a:lnTo>
                    <a:pt x="8851" y="638892"/>
                  </a:lnTo>
                  <a:cubicBezTo>
                    <a:pt x="-15315" y="564661"/>
                    <a:pt x="11143" y="483279"/>
                    <a:pt x="74342" y="437451"/>
                  </a:cubicBez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click-gesture_63576"/>
            <p:cNvSpPr/>
            <p:nvPr/>
          </p:nvSpPr>
          <p:spPr>
            <a:xfrm>
              <a:off x="5837768" y="3935342"/>
              <a:ext cx="519914" cy="865670"/>
            </a:xfrm>
            <a:custGeom>
              <a:avLst/>
              <a:gdLst>
                <a:gd name="connsiteX0" fmla="*/ 101324 w 365239"/>
                <a:gd name="connsiteY0" fmla="*/ 563395 h 608133"/>
                <a:gd name="connsiteX1" fmla="*/ 329533 w 365239"/>
                <a:gd name="connsiteY1" fmla="*/ 563395 h 608133"/>
                <a:gd name="connsiteX2" fmla="*/ 329533 w 365239"/>
                <a:gd name="connsiteY2" fmla="*/ 594528 h 608133"/>
                <a:gd name="connsiteX3" fmla="*/ 315965 w 365239"/>
                <a:gd name="connsiteY3" fmla="*/ 608133 h 608133"/>
                <a:gd name="connsiteX4" fmla="*/ 114892 w 365239"/>
                <a:gd name="connsiteY4" fmla="*/ 608133 h 608133"/>
                <a:gd name="connsiteX5" fmla="*/ 101324 w 365239"/>
                <a:gd name="connsiteY5" fmla="*/ 594528 h 608133"/>
                <a:gd name="connsiteX6" fmla="*/ 143876 w 365239"/>
                <a:gd name="connsiteY6" fmla="*/ 96181 h 608133"/>
                <a:gd name="connsiteX7" fmla="*/ 168262 w 365239"/>
                <a:gd name="connsiteY7" fmla="*/ 116197 h 608133"/>
                <a:gd name="connsiteX8" fmla="*/ 185863 w 365239"/>
                <a:gd name="connsiteY8" fmla="*/ 286462 h 608133"/>
                <a:gd name="connsiteX9" fmla="*/ 185863 w 365239"/>
                <a:gd name="connsiteY9" fmla="*/ 286513 h 608133"/>
                <a:gd name="connsiteX10" fmla="*/ 185914 w 365239"/>
                <a:gd name="connsiteY10" fmla="*/ 286513 h 608133"/>
                <a:gd name="connsiteX11" fmla="*/ 207953 w 365239"/>
                <a:gd name="connsiteY11" fmla="*/ 279739 h 608133"/>
                <a:gd name="connsiteX12" fmla="*/ 218514 w 365239"/>
                <a:gd name="connsiteY12" fmla="*/ 280757 h 608133"/>
                <a:gd name="connsiteX13" fmla="*/ 344067 w 365239"/>
                <a:gd name="connsiteY13" fmla="*/ 319873 h 608133"/>
                <a:gd name="connsiteX14" fmla="*/ 365239 w 365239"/>
                <a:gd name="connsiteY14" fmla="*/ 348955 h 608133"/>
                <a:gd name="connsiteX15" fmla="*/ 365086 w 365239"/>
                <a:gd name="connsiteY15" fmla="*/ 457184 h 608133"/>
                <a:gd name="connsiteX16" fmla="*/ 352536 w 365239"/>
                <a:gd name="connsiteY16" fmla="*/ 502819 h 608133"/>
                <a:gd name="connsiteX17" fmla="*/ 329476 w 365239"/>
                <a:gd name="connsiteY17" fmla="*/ 541731 h 608133"/>
                <a:gd name="connsiteX18" fmla="*/ 101174 w 365239"/>
                <a:gd name="connsiteY18" fmla="*/ 541731 h 608133"/>
                <a:gd name="connsiteX19" fmla="*/ 517 w 365239"/>
                <a:gd name="connsiteY19" fmla="*/ 379565 h 608133"/>
                <a:gd name="connsiteX20" fmla="*/ 26842 w 365239"/>
                <a:gd name="connsiteY20" fmla="*/ 345899 h 608133"/>
                <a:gd name="connsiteX21" fmla="*/ 52249 w 365239"/>
                <a:gd name="connsiteY21" fmla="*/ 360363 h 608133"/>
                <a:gd name="connsiteX22" fmla="*/ 59697 w 365239"/>
                <a:gd name="connsiteY22" fmla="*/ 371008 h 608133"/>
                <a:gd name="connsiteX23" fmla="*/ 110153 w 365239"/>
                <a:gd name="connsiteY23" fmla="*/ 400956 h 608133"/>
                <a:gd name="connsiteX24" fmla="*/ 110357 w 365239"/>
                <a:gd name="connsiteY24" fmla="*/ 400956 h 608133"/>
                <a:gd name="connsiteX25" fmla="*/ 111225 w 365239"/>
                <a:gd name="connsiteY25" fmla="*/ 400905 h 608133"/>
                <a:gd name="connsiteX26" fmla="*/ 111378 w 365239"/>
                <a:gd name="connsiteY26" fmla="*/ 400905 h 608133"/>
                <a:gd name="connsiteX27" fmla="*/ 117040 w 365239"/>
                <a:gd name="connsiteY27" fmla="*/ 394437 h 608133"/>
                <a:gd name="connsiteX28" fmla="*/ 117143 w 365239"/>
                <a:gd name="connsiteY28" fmla="*/ 119864 h 608133"/>
                <a:gd name="connsiteX29" fmla="*/ 143876 w 365239"/>
                <a:gd name="connsiteY29" fmla="*/ 96181 h 608133"/>
                <a:gd name="connsiteX30" fmla="*/ 141103 w 365239"/>
                <a:gd name="connsiteY30" fmla="*/ 0 h 608133"/>
                <a:gd name="connsiteX31" fmla="*/ 255368 w 365239"/>
                <a:gd name="connsiteY31" fmla="*/ 114080 h 608133"/>
                <a:gd name="connsiteX32" fmla="*/ 198746 w 365239"/>
                <a:gd name="connsiteY32" fmla="*/ 212524 h 608133"/>
                <a:gd name="connsiteX33" fmla="*/ 188543 w 365239"/>
                <a:gd name="connsiteY33" fmla="*/ 114080 h 608133"/>
                <a:gd name="connsiteX34" fmla="*/ 172118 w 365239"/>
                <a:gd name="connsiteY34" fmla="*/ 84745 h 608133"/>
                <a:gd name="connsiteX35" fmla="*/ 143960 w 365239"/>
                <a:gd name="connsiteY35" fmla="*/ 75832 h 608133"/>
                <a:gd name="connsiteX36" fmla="*/ 109119 w 365239"/>
                <a:gd name="connsiteY36" fmla="*/ 89685 h 608133"/>
                <a:gd name="connsiteX37" fmla="*/ 96825 w 365239"/>
                <a:gd name="connsiteY37" fmla="*/ 119937 h 608133"/>
                <a:gd name="connsiteX38" fmla="*/ 96723 w 365239"/>
                <a:gd name="connsiteY38" fmla="*/ 219247 h 608133"/>
                <a:gd name="connsiteX39" fmla="*/ 26838 w 365239"/>
                <a:gd name="connsiteY39" fmla="*/ 114080 h 608133"/>
                <a:gd name="connsiteX40" fmla="*/ 141103 w 365239"/>
                <a:gd name="connsiteY40" fmla="*/ 0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5239" h="608133">
                  <a:moveTo>
                    <a:pt x="101324" y="563395"/>
                  </a:moveTo>
                  <a:lnTo>
                    <a:pt x="329533" y="563395"/>
                  </a:lnTo>
                  <a:lnTo>
                    <a:pt x="329533" y="594528"/>
                  </a:lnTo>
                  <a:cubicBezTo>
                    <a:pt x="329533" y="602019"/>
                    <a:pt x="323412" y="608133"/>
                    <a:pt x="315965" y="608133"/>
                  </a:cubicBezTo>
                  <a:lnTo>
                    <a:pt x="114892" y="608133"/>
                  </a:lnTo>
                  <a:cubicBezTo>
                    <a:pt x="107445" y="608133"/>
                    <a:pt x="101324" y="602019"/>
                    <a:pt x="101324" y="594528"/>
                  </a:cubicBezTo>
                  <a:close/>
                  <a:moveTo>
                    <a:pt x="143876" y="96181"/>
                  </a:moveTo>
                  <a:cubicBezTo>
                    <a:pt x="155507" y="96181"/>
                    <a:pt x="166833" y="102649"/>
                    <a:pt x="168262" y="116197"/>
                  </a:cubicBezTo>
                  <a:cubicBezTo>
                    <a:pt x="168262" y="116503"/>
                    <a:pt x="185812" y="285901"/>
                    <a:pt x="185863" y="286462"/>
                  </a:cubicBezTo>
                  <a:lnTo>
                    <a:pt x="185863" y="286513"/>
                  </a:lnTo>
                  <a:lnTo>
                    <a:pt x="185914" y="286513"/>
                  </a:lnTo>
                  <a:cubicBezTo>
                    <a:pt x="190760" y="282234"/>
                    <a:pt x="198770" y="279739"/>
                    <a:pt x="207953" y="279739"/>
                  </a:cubicBezTo>
                  <a:cubicBezTo>
                    <a:pt x="211371" y="279739"/>
                    <a:pt x="214891" y="280095"/>
                    <a:pt x="218514" y="280757"/>
                  </a:cubicBezTo>
                  <a:cubicBezTo>
                    <a:pt x="230146" y="283049"/>
                    <a:pt x="306314" y="307598"/>
                    <a:pt x="344067" y="319873"/>
                  </a:cubicBezTo>
                  <a:cubicBezTo>
                    <a:pt x="356719" y="323947"/>
                    <a:pt x="365239" y="335713"/>
                    <a:pt x="365239" y="348955"/>
                  </a:cubicBezTo>
                  <a:lnTo>
                    <a:pt x="365086" y="457184"/>
                  </a:lnTo>
                  <a:cubicBezTo>
                    <a:pt x="365086" y="473279"/>
                    <a:pt x="360750" y="489017"/>
                    <a:pt x="352536" y="502819"/>
                  </a:cubicBezTo>
                  <a:lnTo>
                    <a:pt x="329476" y="541731"/>
                  </a:lnTo>
                  <a:lnTo>
                    <a:pt x="101174" y="541731"/>
                  </a:lnTo>
                  <a:cubicBezTo>
                    <a:pt x="37658" y="477506"/>
                    <a:pt x="5415" y="408952"/>
                    <a:pt x="517" y="379565"/>
                  </a:cubicBezTo>
                  <a:cubicBezTo>
                    <a:pt x="-2901" y="359396"/>
                    <a:pt x="11180" y="345899"/>
                    <a:pt x="26842" y="345899"/>
                  </a:cubicBezTo>
                  <a:cubicBezTo>
                    <a:pt x="35719" y="345899"/>
                    <a:pt x="45208" y="350228"/>
                    <a:pt x="52249" y="360363"/>
                  </a:cubicBezTo>
                  <a:cubicBezTo>
                    <a:pt x="54493" y="363623"/>
                    <a:pt x="56942" y="367137"/>
                    <a:pt x="59697" y="371008"/>
                  </a:cubicBezTo>
                  <a:cubicBezTo>
                    <a:pt x="80002" y="400396"/>
                    <a:pt x="100919" y="400701"/>
                    <a:pt x="110153" y="400956"/>
                  </a:cubicBezTo>
                  <a:lnTo>
                    <a:pt x="110357" y="400956"/>
                  </a:lnTo>
                  <a:cubicBezTo>
                    <a:pt x="110612" y="400956"/>
                    <a:pt x="110969" y="400956"/>
                    <a:pt x="111225" y="400905"/>
                  </a:cubicBezTo>
                  <a:lnTo>
                    <a:pt x="111378" y="400905"/>
                  </a:lnTo>
                  <a:cubicBezTo>
                    <a:pt x="114643" y="400396"/>
                    <a:pt x="117040" y="397696"/>
                    <a:pt x="117040" y="394437"/>
                  </a:cubicBezTo>
                  <a:lnTo>
                    <a:pt x="117143" y="119864"/>
                  </a:lnTo>
                  <a:cubicBezTo>
                    <a:pt x="117091" y="104483"/>
                    <a:pt x="130713" y="96181"/>
                    <a:pt x="143876" y="96181"/>
                  </a:cubicBezTo>
                  <a:close/>
                  <a:moveTo>
                    <a:pt x="141103" y="0"/>
                  </a:moveTo>
                  <a:cubicBezTo>
                    <a:pt x="204204" y="0"/>
                    <a:pt x="255368" y="51081"/>
                    <a:pt x="255368" y="114080"/>
                  </a:cubicBezTo>
                  <a:cubicBezTo>
                    <a:pt x="255368" y="156045"/>
                    <a:pt x="232566" y="192713"/>
                    <a:pt x="198746" y="212524"/>
                  </a:cubicBezTo>
                  <a:cubicBezTo>
                    <a:pt x="193951" y="166180"/>
                    <a:pt x="188543" y="114334"/>
                    <a:pt x="188543" y="114080"/>
                  </a:cubicBezTo>
                  <a:cubicBezTo>
                    <a:pt x="187319" y="102112"/>
                    <a:pt x="181504" y="91671"/>
                    <a:pt x="172118" y="84745"/>
                  </a:cubicBezTo>
                  <a:cubicBezTo>
                    <a:pt x="164364" y="79041"/>
                    <a:pt x="154366" y="75832"/>
                    <a:pt x="143960" y="75832"/>
                  </a:cubicBezTo>
                  <a:cubicBezTo>
                    <a:pt x="130595" y="75832"/>
                    <a:pt x="117944" y="80874"/>
                    <a:pt x="109119" y="89685"/>
                  </a:cubicBezTo>
                  <a:cubicBezTo>
                    <a:pt x="101161" y="97732"/>
                    <a:pt x="96825" y="108427"/>
                    <a:pt x="96825" y="119937"/>
                  </a:cubicBezTo>
                  <a:lnTo>
                    <a:pt x="96723" y="219247"/>
                  </a:lnTo>
                  <a:cubicBezTo>
                    <a:pt x="55608" y="201931"/>
                    <a:pt x="26736" y="161341"/>
                    <a:pt x="26838" y="114080"/>
                  </a:cubicBezTo>
                  <a:cubicBezTo>
                    <a:pt x="26838" y="51081"/>
                    <a:pt x="77951" y="0"/>
                    <a:pt x="141103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小矩形1"/>
            <p:cNvSpPr/>
            <p:nvPr/>
          </p:nvSpPr>
          <p:spPr>
            <a:xfrm rot="2700000">
              <a:off x="4902984" y="5782618"/>
              <a:ext cx="367633" cy="367633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gear_64577"/>
            <p:cNvSpPr/>
            <p:nvPr/>
          </p:nvSpPr>
          <p:spPr>
            <a:xfrm>
              <a:off x="4979900" y="5859702"/>
              <a:ext cx="213800" cy="213465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  <a:gd name="T68" fmla="*/ 600116 w 606244"/>
                <a:gd name="T69" fmla="*/ 600116 w 606244"/>
                <a:gd name="T70" fmla="*/ 600116 w 606244"/>
                <a:gd name="T71" fmla="*/ 600116 w 606244"/>
                <a:gd name="T72" fmla="*/ 600116 w 606244"/>
                <a:gd name="T73" fmla="*/ 600116 w 606244"/>
                <a:gd name="T74" fmla="*/ 600116 w 606244"/>
                <a:gd name="T75" fmla="*/ 600116 w 606244"/>
                <a:gd name="T76" fmla="*/ 600116 w 606244"/>
                <a:gd name="T77" fmla="*/ 600116 w 606244"/>
                <a:gd name="T78" fmla="*/ 600116 w 606244"/>
                <a:gd name="T79" fmla="*/ 600116 w 606244"/>
                <a:gd name="T80" fmla="*/ 600116 w 606244"/>
                <a:gd name="T81" fmla="*/ 600116 w 606244"/>
                <a:gd name="T82" fmla="*/ 600116 w 606244"/>
                <a:gd name="T83" fmla="*/ 600116 w 606244"/>
                <a:gd name="T84" fmla="*/ 600116 w 606244"/>
                <a:gd name="T85" fmla="*/ 600116 w 606244"/>
                <a:gd name="T86" fmla="*/ 600116 w 606244"/>
                <a:gd name="T87" fmla="*/ 600116 w 606244"/>
                <a:gd name="T88" fmla="*/ 600116 w 606244"/>
                <a:gd name="T89" fmla="*/ 600116 w 606244"/>
                <a:gd name="T90" fmla="*/ 600116 w 606244"/>
                <a:gd name="T91" fmla="*/ 600116 w 606244"/>
                <a:gd name="T92" fmla="*/ 600116 w 606244"/>
                <a:gd name="T93" fmla="*/ 600116 w 606244"/>
                <a:gd name="T94" fmla="*/ 600116 w 606244"/>
                <a:gd name="T95" fmla="*/ 600116 w 606244"/>
                <a:gd name="T96" fmla="*/ 600116 w 606244"/>
                <a:gd name="T97" fmla="*/ 600116 w 606244"/>
                <a:gd name="T98" fmla="*/ 600116 w 606244"/>
                <a:gd name="T99" fmla="*/ 600116 w 606244"/>
                <a:gd name="T100" fmla="*/ 600116 w 606244"/>
                <a:gd name="T101" fmla="*/ 600116 w 606244"/>
                <a:gd name="T102" fmla="*/ 600116 w 606244"/>
                <a:gd name="T103" fmla="*/ 600116 w 606244"/>
                <a:gd name="T104" fmla="*/ 600116 w 606244"/>
                <a:gd name="T105" fmla="*/ 600116 w 606244"/>
                <a:gd name="T106" fmla="*/ 600116 w 606244"/>
                <a:gd name="T107" fmla="*/ 600116 w 606244"/>
                <a:gd name="T108" fmla="*/ 600116 w 606244"/>
                <a:gd name="T109" fmla="*/ 600116 w 606244"/>
                <a:gd name="T110" fmla="*/ 455839 w 606244"/>
                <a:gd name="T111" fmla="*/ 455839 w 606244"/>
                <a:gd name="T112" fmla="*/ 600116 w 606244"/>
                <a:gd name="T113" fmla="*/ 600116 w 606244"/>
                <a:gd name="T114" fmla="*/ 600116 w 606244"/>
                <a:gd name="T115" fmla="*/ 600116 w 606244"/>
                <a:gd name="T116" fmla="*/ 600116 w 606244"/>
                <a:gd name="T117" fmla="*/ 600116 w 606244"/>
                <a:gd name="T118" fmla="*/ 600116 w 606244"/>
                <a:gd name="T119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3" h="613">
                  <a:moveTo>
                    <a:pt x="579" y="246"/>
                  </a:moveTo>
                  <a:lnTo>
                    <a:pt x="547" y="246"/>
                  </a:lnTo>
                  <a:cubicBezTo>
                    <a:pt x="541" y="222"/>
                    <a:pt x="531" y="200"/>
                    <a:pt x="519" y="180"/>
                  </a:cubicBezTo>
                  <a:lnTo>
                    <a:pt x="542" y="157"/>
                  </a:lnTo>
                  <a:cubicBezTo>
                    <a:pt x="549" y="150"/>
                    <a:pt x="552" y="142"/>
                    <a:pt x="552" y="133"/>
                  </a:cubicBezTo>
                  <a:cubicBezTo>
                    <a:pt x="552" y="124"/>
                    <a:pt x="549" y="116"/>
                    <a:pt x="542" y="109"/>
                  </a:cubicBezTo>
                  <a:lnTo>
                    <a:pt x="504" y="71"/>
                  </a:lnTo>
                  <a:cubicBezTo>
                    <a:pt x="491" y="58"/>
                    <a:pt x="469" y="58"/>
                    <a:pt x="456" y="71"/>
                  </a:cubicBezTo>
                  <a:lnTo>
                    <a:pt x="432" y="95"/>
                  </a:lnTo>
                  <a:cubicBezTo>
                    <a:pt x="412" y="83"/>
                    <a:pt x="391" y="74"/>
                    <a:pt x="367" y="68"/>
                  </a:cubicBezTo>
                  <a:lnTo>
                    <a:pt x="367" y="34"/>
                  </a:lnTo>
                  <a:cubicBezTo>
                    <a:pt x="367" y="15"/>
                    <a:pt x="352" y="0"/>
                    <a:pt x="334" y="0"/>
                  </a:cubicBezTo>
                  <a:lnTo>
                    <a:pt x="279" y="0"/>
                  </a:lnTo>
                  <a:cubicBezTo>
                    <a:pt x="260" y="0"/>
                    <a:pt x="246" y="15"/>
                    <a:pt x="246" y="34"/>
                  </a:cubicBezTo>
                  <a:lnTo>
                    <a:pt x="246" y="68"/>
                  </a:lnTo>
                  <a:cubicBezTo>
                    <a:pt x="222" y="74"/>
                    <a:pt x="201" y="83"/>
                    <a:pt x="181" y="95"/>
                  </a:cubicBezTo>
                  <a:lnTo>
                    <a:pt x="157" y="71"/>
                  </a:lnTo>
                  <a:cubicBezTo>
                    <a:pt x="144" y="58"/>
                    <a:pt x="122" y="58"/>
                    <a:pt x="109" y="71"/>
                  </a:cubicBezTo>
                  <a:lnTo>
                    <a:pt x="70" y="109"/>
                  </a:lnTo>
                  <a:cubicBezTo>
                    <a:pt x="64" y="116"/>
                    <a:pt x="60" y="124"/>
                    <a:pt x="60" y="133"/>
                  </a:cubicBezTo>
                  <a:cubicBezTo>
                    <a:pt x="60" y="142"/>
                    <a:pt x="64" y="150"/>
                    <a:pt x="70" y="157"/>
                  </a:cubicBezTo>
                  <a:lnTo>
                    <a:pt x="94" y="180"/>
                  </a:lnTo>
                  <a:cubicBezTo>
                    <a:pt x="81" y="200"/>
                    <a:pt x="72" y="222"/>
                    <a:pt x="66" y="246"/>
                  </a:cubicBezTo>
                  <a:lnTo>
                    <a:pt x="33" y="246"/>
                  </a:lnTo>
                  <a:cubicBezTo>
                    <a:pt x="15" y="246"/>
                    <a:pt x="0" y="261"/>
                    <a:pt x="0" y="279"/>
                  </a:cubicBezTo>
                  <a:lnTo>
                    <a:pt x="0" y="334"/>
                  </a:lnTo>
                  <a:cubicBezTo>
                    <a:pt x="0" y="353"/>
                    <a:pt x="15" y="367"/>
                    <a:pt x="33" y="367"/>
                  </a:cubicBezTo>
                  <a:lnTo>
                    <a:pt x="66" y="367"/>
                  </a:lnTo>
                  <a:cubicBezTo>
                    <a:pt x="72" y="391"/>
                    <a:pt x="81" y="413"/>
                    <a:pt x="94" y="433"/>
                  </a:cubicBezTo>
                  <a:lnTo>
                    <a:pt x="70" y="456"/>
                  </a:lnTo>
                  <a:cubicBezTo>
                    <a:pt x="64" y="463"/>
                    <a:pt x="60" y="471"/>
                    <a:pt x="60" y="480"/>
                  </a:cubicBezTo>
                  <a:cubicBezTo>
                    <a:pt x="60" y="489"/>
                    <a:pt x="64" y="498"/>
                    <a:pt x="70" y="504"/>
                  </a:cubicBezTo>
                  <a:lnTo>
                    <a:pt x="109" y="543"/>
                  </a:lnTo>
                  <a:cubicBezTo>
                    <a:pt x="115" y="549"/>
                    <a:pt x="124" y="553"/>
                    <a:pt x="133" y="553"/>
                  </a:cubicBezTo>
                  <a:cubicBezTo>
                    <a:pt x="142" y="553"/>
                    <a:pt x="150" y="549"/>
                    <a:pt x="156" y="543"/>
                  </a:cubicBezTo>
                  <a:lnTo>
                    <a:pt x="181" y="519"/>
                  </a:lnTo>
                  <a:cubicBezTo>
                    <a:pt x="201" y="530"/>
                    <a:pt x="222" y="539"/>
                    <a:pt x="246" y="545"/>
                  </a:cubicBezTo>
                  <a:lnTo>
                    <a:pt x="246" y="580"/>
                  </a:lnTo>
                  <a:cubicBezTo>
                    <a:pt x="246" y="598"/>
                    <a:pt x="260" y="613"/>
                    <a:pt x="279" y="613"/>
                  </a:cubicBezTo>
                  <a:lnTo>
                    <a:pt x="334" y="613"/>
                  </a:lnTo>
                  <a:cubicBezTo>
                    <a:pt x="352" y="613"/>
                    <a:pt x="367" y="598"/>
                    <a:pt x="367" y="580"/>
                  </a:cubicBezTo>
                  <a:lnTo>
                    <a:pt x="367" y="545"/>
                  </a:lnTo>
                  <a:cubicBezTo>
                    <a:pt x="391" y="539"/>
                    <a:pt x="412" y="530"/>
                    <a:pt x="432" y="519"/>
                  </a:cubicBezTo>
                  <a:lnTo>
                    <a:pt x="456" y="543"/>
                  </a:lnTo>
                  <a:cubicBezTo>
                    <a:pt x="463" y="549"/>
                    <a:pt x="471" y="553"/>
                    <a:pt x="480" y="553"/>
                  </a:cubicBezTo>
                  <a:cubicBezTo>
                    <a:pt x="489" y="553"/>
                    <a:pt x="497" y="549"/>
                    <a:pt x="504" y="543"/>
                  </a:cubicBezTo>
                  <a:lnTo>
                    <a:pt x="542" y="504"/>
                  </a:lnTo>
                  <a:cubicBezTo>
                    <a:pt x="549" y="498"/>
                    <a:pt x="552" y="489"/>
                    <a:pt x="552" y="480"/>
                  </a:cubicBezTo>
                  <a:cubicBezTo>
                    <a:pt x="552" y="471"/>
                    <a:pt x="549" y="463"/>
                    <a:pt x="542" y="457"/>
                  </a:cubicBezTo>
                  <a:lnTo>
                    <a:pt x="519" y="433"/>
                  </a:lnTo>
                  <a:cubicBezTo>
                    <a:pt x="531" y="413"/>
                    <a:pt x="541" y="391"/>
                    <a:pt x="547" y="367"/>
                  </a:cubicBezTo>
                  <a:lnTo>
                    <a:pt x="579" y="367"/>
                  </a:lnTo>
                  <a:cubicBezTo>
                    <a:pt x="598" y="367"/>
                    <a:pt x="613" y="353"/>
                    <a:pt x="613" y="334"/>
                  </a:cubicBezTo>
                  <a:lnTo>
                    <a:pt x="613" y="279"/>
                  </a:lnTo>
                  <a:cubicBezTo>
                    <a:pt x="613" y="261"/>
                    <a:pt x="598" y="246"/>
                    <a:pt x="579" y="246"/>
                  </a:cubicBezTo>
                  <a:close/>
                  <a:moveTo>
                    <a:pt x="306" y="411"/>
                  </a:moveTo>
                  <a:cubicBezTo>
                    <a:pt x="248" y="411"/>
                    <a:pt x="201" y="364"/>
                    <a:pt x="201" y="307"/>
                  </a:cubicBezTo>
                  <a:cubicBezTo>
                    <a:pt x="201" y="249"/>
                    <a:pt x="248" y="202"/>
                    <a:pt x="306" y="202"/>
                  </a:cubicBezTo>
                  <a:cubicBezTo>
                    <a:pt x="365" y="202"/>
                    <a:pt x="412" y="249"/>
                    <a:pt x="412" y="307"/>
                  </a:cubicBezTo>
                  <a:cubicBezTo>
                    <a:pt x="412" y="364"/>
                    <a:pt x="365" y="411"/>
                    <a:pt x="306" y="41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小矩形2"/>
            <p:cNvSpPr/>
            <p:nvPr/>
          </p:nvSpPr>
          <p:spPr>
            <a:xfrm rot="2700000">
              <a:off x="4140987" y="3724975"/>
              <a:ext cx="367633" cy="367633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iconfont-10774-5476626"/>
            <p:cNvSpPr/>
            <p:nvPr/>
          </p:nvSpPr>
          <p:spPr>
            <a:xfrm>
              <a:off x="4211767" y="3809882"/>
              <a:ext cx="226072" cy="197818"/>
            </a:xfrm>
            <a:custGeom>
              <a:avLst/>
              <a:gdLst>
                <a:gd name="T0" fmla="*/ 6400 w 12800"/>
                <a:gd name="T1" fmla="*/ 8800 h 11200"/>
                <a:gd name="T2" fmla="*/ 800 w 12800"/>
                <a:gd name="T3" fmla="*/ 8800 h 11200"/>
                <a:gd name="T4" fmla="*/ 267 w 12800"/>
                <a:gd name="T5" fmla="*/ 8267 h 11200"/>
                <a:gd name="T6" fmla="*/ 267 w 12800"/>
                <a:gd name="T7" fmla="*/ 800 h 11200"/>
                <a:gd name="T8" fmla="*/ 800 w 12800"/>
                <a:gd name="T9" fmla="*/ 267 h 11200"/>
                <a:gd name="T10" fmla="*/ 12000 w 12800"/>
                <a:gd name="T11" fmla="*/ 267 h 11200"/>
                <a:gd name="T12" fmla="*/ 12533 w 12800"/>
                <a:gd name="T13" fmla="*/ 800 h 11200"/>
                <a:gd name="T14" fmla="*/ 12533 w 12800"/>
                <a:gd name="T15" fmla="*/ 8267 h 11200"/>
                <a:gd name="T16" fmla="*/ 12000 w 12800"/>
                <a:gd name="T17" fmla="*/ 8800 h 11200"/>
                <a:gd name="T18" fmla="*/ 6400 w 12800"/>
                <a:gd name="T19" fmla="*/ 8800 h 11200"/>
                <a:gd name="T20" fmla="*/ 6400 w 12800"/>
                <a:gd name="T21" fmla="*/ 10933 h 11200"/>
                <a:gd name="T22" fmla="*/ 6400 w 12800"/>
                <a:gd name="T23" fmla="*/ 8800 h 11200"/>
                <a:gd name="T24" fmla="*/ 12000 w 12800"/>
                <a:gd name="T25" fmla="*/ 533 h 11200"/>
                <a:gd name="T26" fmla="*/ 12267 w 12800"/>
                <a:gd name="T27" fmla="*/ 800 h 11200"/>
                <a:gd name="T28" fmla="*/ 12267 w 12800"/>
                <a:gd name="T29" fmla="*/ 8267 h 11200"/>
                <a:gd name="T30" fmla="*/ 12000 w 12800"/>
                <a:gd name="T31" fmla="*/ 8533 h 11200"/>
                <a:gd name="T32" fmla="*/ 800 w 12800"/>
                <a:gd name="T33" fmla="*/ 8533 h 11200"/>
                <a:gd name="T34" fmla="*/ 533 w 12800"/>
                <a:gd name="T35" fmla="*/ 8267 h 11200"/>
                <a:gd name="T36" fmla="*/ 533 w 12800"/>
                <a:gd name="T37" fmla="*/ 800 h 11200"/>
                <a:gd name="T38" fmla="*/ 800 w 12800"/>
                <a:gd name="T39" fmla="*/ 533 h 11200"/>
                <a:gd name="T40" fmla="*/ 12000 w 12800"/>
                <a:gd name="T41" fmla="*/ 533 h 11200"/>
                <a:gd name="T42" fmla="*/ 12000 w 12800"/>
                <a:gd name="T43" fmla="*/ 0 h 11200"/>
                <a:gd name="T44" fmla="*/ 800 w 12800"/>
                <a:gd name="T45" fmla="*/ 0 h 11200"/>
                <a:gd name="T46" fmla="*/ 0 w 12800"/>
                <a:gd name="T47" fmla="*/ 800 h 11200"/>
                <a:gd name="T48" fmla="*/ 0 w 12800"/>
                <a:gd name="T49" fmla="*/ 8267 h 11200"/>
                <a:gd name="T50" fmla="*/ 800 w 12800"/>
                <a:gd name="T51" fmla="*/ 9067 h 11200"/>
                <a:gd name="T52" fmla="*/ 6133 w 12800"/>
                <a:gd name="T53" fmla="*/ 9067 h 11200"/>
                <a:gd name="T54" fmla="*/ 6133 w 12800"/>
                <a:gd name="T55" fmla="*/ 10667 h 11200"/>
                <a:gd name="T56" fmla="*/ 4533 w 12800"/>
                <a:gd name="T57" fmla="*/ 10667 h 11200"/>
                <a:gd name="T58" fmla="*/ 4267 w 12800"/>
                <a:gd name="T59" fmla="*/ 10933 h 11200"/>
                <a:gd name="T60" fmla="*/ 4533 w 12800"/>
                <a:gd name="T61" fmla="*/ 11200 h 11200"/>
                <a:gd name="T62" fmla="*/ 8267 w 12800"/>
                <a:gd name="T63" fmla="*/ 11200 h 11200"/>
                <a:gd name="T64" fmla="*/ 8533 w 12800"/>
                <a:gd name="T65" fmla="*/ 10933 h 11200"/>
                <a:gd name="T66" fmla="*/ 8267 w 12800"/>
                <a:gd name="T67" fmla="*/ 10667 h 11200"/>
                <a:gd name="T68" fmla="*/ 6667 w 12800"/>
                <a:gd name="T69" fmla="*/ 10667 h 11200"/>
                <a:gd name="T70" fmla="*/ 6667 w 12800"/>
                <a:gd name="T71" fmla="*/ 9067 h 11200"/>
                <a:gd name="T72" fmla="*/ 12000 w 12800"/>
                <a:gd name="T73" fmla="*/ 9067 h 11200"/>
                <a:gd name="T74" fmla="*/ 12800 w 12800"/>
                <a:gd name="T75" fmla="*/ 8267 h 11200"/>
                <a:gd name="T76" fmla="*/ 12800 w 12800"/>
                <a:gd name="T77" fmla="*/ 800 h 11200"/>
                <a:gd name="T78" fmla="*/ 12000 w 12800"/>
                <a:gd name="T79" fmla="*/ 0 h 1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00" h="11200">
                  <a:moveTo>
                    <a:pt x="6400" y="8800"/>
                  </a:moveTo>
                  <a:lnTo>
                    <a:pt x="800" y="8800"/>
                  </a:lnTo>
                  <a:cubicBezTo>
                    <a:pt x="507" y="8800"/>
                    <a:pt x="267" y="8560"/>
                    <a:pt x="267" y="8267"/>
                  </a:cubicBezTo>
                  <a:lnTo>
                    <a:pt x="267" y="800"/>
                  </a:lnTo>
                  <a:cubicBezTo>
                    <a:pt x="267" y="507"/>
                    <a:pt x="507" y="267"/>
                    <a:pt x="800" y="267"/>
                  </a:cubicBezTo>
                  <a:lnTo>
                    <a:pt x="12000" y="267"/>
                  </a:lnTo>
                  <a:cubicBezTo>
                    <a:pt x="12293" y="267"/>
                    <a:pt x="12533" y="507"/>
                    <a:pt x="12533" y="800"/>
                  </a:cubicBezTo>
                  <a:lnTo>
                    <a:pt x="12533" y="8267"/>
                  </a:lnTo>
                  <a:cubicBezTo>
                    <a:pt x="12533" y="8560"/>
                    <a:pt x="12293" y="8800"/>
                    <a:pt x="12000" y="8800"/>
                  </a:cubicBezTo>
                  <a:lnTo>
                    <a:pt x="6400" y="8800"/>
                  </a:lnTo>
                  <a:lnTo>
                    <a:pt x="6400" y="10933"/>
                  </a:lnTo>
                  <a:lnTo>
                    <a:pt x="6400" y="8800"/>
                  </a:lnTo>
                  <a:close/>
                  <a:moveTo>
                    <a:pt x="12000" y="533"/>
                  </a:moveTo>
                  <a:cubicBezTo>
                    <a:pt x="12160" y="533"/>
                    <a:pt x="12267" y="640"/>
                    <a:pt x="12267" y="800"/>
                  </a:cubicBezTo>
                  <a:lnTo>
                    <a:pt x="12267" y="8267"/>
                  </a:lnTo>
                  <a:cubicBezTo>
                    <a:pt x="12267" y="8427"/>
                    <a:pt x="12160" y="8533"/>
                    <a:pt x="12000" y="8533"/>
                  </a:cubicBezTo>
                  <a:lnTo>
                    <a:pt x="800" y="8533"/>
                  </a:lnTo>
                  <a:cubicBezTo>
                    <a:pt x="640" y="8533"/>
                    <a:pt x="533" y="8427"/>
                    <a:pt x="533" y="8267"/>
                  </a:cubicBezTo>
                  <a:lnTo>
                    <a:pt x="533" y="800"/>
                  </a:lnTo>
                  <a:cubicBezTo>
                    <a:pt x="533" y="640"/>
                    <a:pt x="640" y="533"/>
                    <a:pt x="800" y="533"/>
                  </a:cubicBezTo>
                  <a:lnTo>
                    <a:pt x="12000" y="533"/>
                  </a:lnTo>
                  <a:close/>
                  <a:moveTo>
                    <a:pt x="12000" y="0"/>
                  </a:moveTo>
                  <a:lnTo>
                    <a:pt x="800" y="0"/>
                  </a:lnTo>
                  <a:cubicBezTo>
                    <a:pt x="347" y="0"/>
                    <a:pt x="0" y="347"/>
                    <a:pt x="0" y="800"/>
                  </a:cubicBezTo>
                  <a:lnTo>
                    <a:pt x="0" y="8267"/>
                  </a:lnTo>
                  <a:cubicBezTo>
                    <a:pt x="0" y="8720"/>
                    <a:pt x="347" y="9067"/>
                    <a:pt x="800" y="9067"/>
                  </a:cubicBezTo>
                  <a:lnTo>
                    <a:pt x="6133" y="9067"/>
                  </a:lnTo>
                  <a:lnTo>
                    <a:pt x="6133" y="10667"/>
                  </a:lnTo>
                  <a:lnTo>
                    <a:pt x="4533" y="10667"/>
                  </a:lnTo>
                  <a:cubicBezTo>
                    <a:pt x="4400" y="10667"/>
                    <a:pt x="4267" y="10800"/>
                    <a:pt x="4267" y="10933"/>
                  </a:cubicBezTo>
                  <a:cubicBezTo>
                    <a:pt x="4267" y="11067"/>
                    <a:pt x="4400" y="11200"/>
                    <a:pt x="4533" y="11200"/>
                  </a:cubicBezTo>
                  <a:lnTo>
                    <a:pt x="8267" y="11200"/>
                  </a:lnTo>
                  <a:cubicBezTo>
                    <a:pt x="8400" y="11200"/>
                    <a:pt x="8533" y="11067"/>
                    <a:pt x="8533" y="10933"/>
                  </a:cubicBezTo>
                  <a:cubicBezTo>
                    <a:pt x="8533" y="10800"/>
                    <a:pt x="8400" y="10667"/>
                    <a:pt x="8267" y="10667"/>
                  </a:cubicBezTo>
                  <a:lnTo>
                    <a:pt x="6667" y="10667"/>
                  </a:lnTo>
                  <a:lnTo>
                    <a:pt x="6667" y="9067"/>
                  </a:lnTo>
                  <a:lnTo>
                    <a:pt x="12000" y="9067"/>
                  </a:lnTo>
                  <a:cubicBezTo>
                    <a:pt x="12453" y="9067"/>
                    <a:pt x="12800" y="8720"/>
                    <a:pt x="12800" y="8267"/>
                  </a:cubicBezTo>
                  <a:lnTo>
                    <a:pt x="12800" y="800"/>
                  </a:lnTo>
                  <a:cubicBezTo>
                    <a:pt x="12800" y="347"/>
                    <a:pt x="12453" y="0"/>
                    <a:pt x="12000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小矩形3"/>
            <p:cNvSpPr/>
            <p:nvPr/>
          </p:nvSpPr>
          <p:spPr>
            <a:xfrm rot="2700000">
              <a:off x="5913907" y="2522096"/>
              <a:ext cx="367633" cy="367633"/>
            </a:xfrm>
            <a:custGeom>
              <a:avLst/>
              <a:gdLst>
                <a:gd name="connsiteX0" fmla="*/ 0 w 367633"/>
                <a:gd name="connsiteY0" fmla="*/ 86824 h 367633"/>
                <a:gd name="connsiteX1" fmla="*/ 86824 w 367633"/>
                <a:gd name="connsiteY1" fmla="*/ 0 h 367633"/>
                <a:gd name="connsiteX2" fmla="*/ 280809 w 367633"/>
                <a:gd name="connsiteY2" fmla="*/ 0 h 367633"/>
                <a:gd name="connsiteX3" fmla="*/ 367633 w 367633"/>
                <a:gd name="connsiteY3" fmla="*/ 86824 h 367633"/>
                <a:gd name="connsiteX4" fmla="*/ 367633 w 367633"/>
                <a:gd name="connsiteY4" fmla="*/ 280809 h 367633"/>
                <a:gd name="connsiteX5" fmla="*/ 280809 w 367633"/>
                <a:gd name="connsiteY5" fmla="*/ 367633 h 367633"/>
                <a:gd name="connsiteX6" fmla="*/ 86824 w 367633"/>
                <a:gd name="connsiteY6" fmla="*/ 367633 h 367633"/>
                <a:gd name="connsiteX7" fmla="*/ 0 w 367633"/>
                <a:gd name="connsiteY7" fmla="*/ 280809 h 367633"/>
                <a:gd name="connsiteX8" fmla="*/ 0 w 367633"/>
                <a:gd name="connsiteY8" fmla="*/ 86824 h 367633"/>
                <a:gd name="connsiteX0-1" fmla="*/ 5917265 w 6284898"/>
                <a:gd name="connsiteY0-2" fmla="*/ 2058850 h 2339659"/>
                <a:gd name="connsiteX1-3" fmla="*/ 0 w 6284898"/>
                <a:gd name="connsiteY1-4" fmla="*/ 0 h 2339659"/>
                <a:gd name="connsiteX2-5" fmla="*/ 6004089 w 6284898"/>
                <a:gd name="connsiteY2-6" fmla="*/ 1972026 h 2339659"/>
                <a:gd name="connsiteX3-7" fmla="*/ 6198074 w 6284898"/>
                <a:gd name="connsiteY3-8" fmla="*/ 1972026 h 2339659"/>
                <a:gd name="connsiteX4-9" fmla="*/ 6284898 w 6284898"/>
                <a:gd name="connsiteY4-10" fmla="*/ 2058850 h 2339659"/>
                <a:gd name="connsiteX5-11" fmla="*/ 6284898 w 6284898"/>
                <a:gd name="connsiteY5-12" fmla="*/ 2252835 h 2339659"/>
                <a:gd name="connsiteX6-13" fmla="*/ 6198074 w 6284898"/>
                <a:gd name="connsiteY6-14" fmla="*/ 2339659 h 2339659"/>
                <a:gd name="connsiteX7-15" fmla="*/ 6004089 w 6284898"/>
                <a:gd name="connsiteY7-16" fmla="*/ 2339659 h 2339659"/>
                <a:gd name="connsiteX8-17" fmla="*/ 5917265 w 6284898"/>
                <a:gd name="connsiteY8-18" fmla="*/ 2252835 h 2339659"/>
                <a:gd name="connsiteX9" fmla="*/ 5917265 w 6284898"/>
                <a:gd name="connsiteY9" fmla="*/ 2058850 h 2339659"/>
                <a:gd name="connsiteX0-19" fmla="*/ 0 w 367633"/>
                <a:gd name="connsiteY0-20" fmla="*/ 86824 h 367633"/>
                <a:gd name="connsiteX1-21" fmla="*/ 86824 w 367633"/>
                <a:gd name="connsiteY1-22" fmla="*/ 0 h 367633"/>
                <a:gd name="connsiteX2-23" fmla="*/ 280809 w 367633"/>
                <a:gd name="connsiteY2-24" fmla="*/ 0 h 367633"/>
                <a:gd name="connsiteX3-25" fmla="*/ 367633 w 367633"/>
                <a:gd name="connsiteY3-26" fmla="*/ 86824 h 367633"/>
                <a:gd name="connsiteX4-27" fmla="*/ 367633 w 367633"/>
                <a:gd name="connsiteY4-28" fmla="*/ 280809 h 367633"/>
                <a:gd name="connsiteX5-29" fmla="*/ 280809 w 367633"/>
                <a:gd name="connsiteY5-30" fmla="*/ 367633 h 367633"/>
                <a:gd name="connsiteX6-31" fmla="*/ 86824 w 367633"/>
                <a:gd name="connsiteY6-32" fmla="*/ 367633 h 367633"/>
                <a:gd name="connsiteX7-33" fmla="*/ 0 w 367633"/>
                <a:gd name="connsiteY7-34" fmla="*/ 280809 h 367633"/>
                <a:gd name="connsiteX8-35" fmla="*/ 0 w 367633"/>
                <a:gd name="connsiteY8-36" fmla="*/ 86824 h 36763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367633" h="367633">
                  <a:moveTo>
                    <a:pt x="0" y="86824"/>
                  </a:moveTo>
                  <a:cubicBezTo>
                    <a:pt x="0" y="38872"/>
                    <a:pt x="38872" y="0"/>
                    <a:pt x="86824" y="0"/>
                  </a:cubicBezTo>
                  <a:lnTo>
                    <a:pt x="280809" y="0"/>
                  </a:lnTo>
                  <a:cubicBezTo>
                    <a:pt x="328761" y="0"/>
                    <a:pt x="367633" y="38872"/>
                    <a:pt x="367633" y="86824"/>
                  </a:cubicBezTo>
                  <a:lnTo>
                    <a:pt x="367633" y="280809"/>
                  </a:lnTo>
                  <a:cubicBezTo>
                    <a:pt x="367633" y="328761"/>
                    <a:pt x="328761" y="367633"/>
                    <a:pt x="280809" y="367633"/>
                  </a:cubicBezTo>
                  <a:lnTo>
                    <a:pt x="86824" y="367633"/>
                  </a:lnTo>
                  <a:cubicBezTo>
                    <a:pt x="38872" y="367633"/>
                    <a:pt x="0" y="328761"/>
                    <a:pt x="0" y="280809"/>
                  </a:cubicBezTo>
                  <a:lnTo>
                    <a:pt x="0" y="8682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search_150425"/>
            <p:cNvSpPr/>
            <p:nvPr/>
          </p:nvSpPr>
          <p:spPr>
            <a:xfrm>
              <a:off x="5987333" y="2595686"/>
              <a:ext cx="220781" cy="220452"/>
            </a:xfrm>
            <a:custGeom>
              <a:avLst/>
              <a:gdLst>
                <a:gd name="T0" fmla="*/ 5352 w 5573"/>
                <a:gd name="T1" fmla="*/ 4551 h 5573"/>
                <a:gd name="T2" fmla="*/ 4424 w 5573"/>
                <a:gd name="T3" fmla="*/ 3623 h 5573"/>
                <a:gd name="T4" fmla="*/ 4196 w 5573"/>
                <a:gd name="T5" fmla="*/ 3623 h 5573"/>
                <a:gd name="T6" fmla="*/ 4098 w 5573"/>
                <a:gd name="T7" fmla="*/ 3721 h 5573"/>
                <a:gd name="T8" fmla="*/ 3713 w 5573"/>
                <a:gd name="T9" fmla="*/ 3335 h 5573"/>
                <a:gd name="T10" fmla="*/ 4144 w 5573"/>
                <a:gd name="T11" fmla="*/ 2072 h 5573"/>
                <a:gd name="T12" fmla="*/ 2072 w 5573"/>
                <a:gd name="T13" fmla="*/ 0 h 5573"/>
                <a:gd name="T14" fmla="*/ 0 w 5573"/>
                <a:gd name="T15" fmla="*/ 2072 h 5573"/>
                <a:gd name="T16" fmla="*/ 2072 w 5573"/>
                <a:gd name="T17" fmla="*/ 4144 h 5573"/>
                <a:gd name="T18" fmla="*/ 3335 w 5573"/>
                <a:gd name="T19" fmla="*/ 3713 h 5573"/>
                <a:gd name="T20" fmla="*/ 3721 w 5573"/>
                <a:gd name="T21" fmla="*/ 4098 h 5573"/>
                <a:gd name="T22" fmla="*/ 3623 w 5573"/>
                <a:gd name="T23" fmla="*/ 4196 h 5573"/>
                <a:gd name="T24" fmla="*/ 3623 w 5573"/>
                <a:gd name="T25" fmla="*/ 4424 h 5573"/>
                <a:gd name="T26" fmla="*/ 4551 w 5573"/>
                <a:gd name="T27" fmla="*/ 5352 h 5573"/>
                <a:gd name="T28" fmla="*/ 5352 w 5573"/>
                <a:gd name="T29" fmla="*/ 5352 h 5573"/>
                <a:gd name="T30" fmla="*/ 5352 w 5573"/>
                <a:gd name="T31" fmla="*/ 4551 h 5573"/>
                <a:gd name="T32" fmla="*/ 2072 w 5573"/>
                <a:gd name="T33" fmla="*/ 1058 h 5573"/>
                <a:gd name="T34" fmla="*/ 1058 w 5573"/>
                <a:gd name="T35" fmla="*/ 2072 h 5573"/>
                <a:gd name="T36" fmla="*/ 791 w 5573"/>
                <a:gd name="T37" fmla="*/ 2339 h 5573"/>
                <a:gd name="T38" fmla="*/ 525 w 5573"/>
                <a:gd name="T39" fmla="*/ 2072 h 5573"/>
                <a:gd name="T40" fmla="*/ 2072 w 5573"/>
                <a:gd name="T41" fmla="*/ 525 h 5573"/>
                <a:gd name="T42" fmla="*/ 2339 w 5573"/>
                <a:gd name="T43" fmla="*/ 791 h 5573"/>
                <a:gd name="T44" fmla="*/ 2072 w 5573"/>
                <a:gd name="T45" fmla="*/ 1058 h 5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73" h="5573">
                  <a:moveTo>
                    <a:pt x="5352" y="4551"/>
                  </a:moveTo>
                  <a:lnTo>
                    <a:pt x="4424" y="3623"/>
                  </a:lnTo>
                  <a:cubicBezTo>
                    <a:pt x="4361" y="3560"/>
                    <a:pt x="4259" y="3560"/>
                    <a:pt x="4196" y="3623"/>
                  </a:cubicBezTo>
                  <a:lnTo>
                    <a:pt x="4098" y="3721"/>
                  </a:lnTo>
                  <a:lnTo>
                    <a:pt x="3713" y="3335"/>
                  </a:lnTo>
                  <a:cubicBezTo>
                    <a:pt x="3983" y="2985"/>
                    <a:pt x="4144" y="2547"/>
                    <a:pt x="4144" y="2072"/>
                  </a:cubicBezTo>
                  <a:cubicBezTo>
                    <a:pt x="4144" y="929"/>
                    <a:pt x="3214" y="0"/>
                    <a:pt x="2072" y="0"/>
                  </a:cubicBezTo>
                  <a:cubicBezTo>
                    <a:pt x="929" y="0"/>
                    <a:pt x="0" y="929"/>
                    <a:pt x="0" y="2072"/>
                  </a:cubicBezTo>
                  <a:cubicBezTo>
                    <a:pt x="0" y="3214"/>
                    <a:pt x="929" y="4144"/>
                    <a:pt x="2072" y="4144"/>
                  </a:cubicBezTo>
                  <a:cubicBezTo>
                    <a:pt x="2547" y="4144"/>
                    <a:pt x="2985" y="3983"/>
                    <a:pt x="3335" y="3713"/>
                  </a:cubicBezTo>
                  <a:lnTo>
                    <a:pt x="3721" y="4098"/>
                  </a:lnTo>
                  <a:lnTo>
                    <a:pt x="3623" y="4196"/>
                  </a:lnTo>
                  <a:cubicBezTo>
                    <a:pt x="3560" y="4259"/>
                    <a:pt x="3560" y="4361"/>
                    <a:pt x="3623" y="4424"/>
                  </a:cubicBezTo>
                  <a:lnTo>
                    <a:pt x="4551" y="5352"/>
                  </a:lnTo>
                  <a:cubicBezTo>
                    <a:pt x="4772" y="5573"/>
                    <a:pt x="5131" y="5573"/>
                    <a:pt x="5352" y="5352"/>
                  </a:cubicBezTo>
                  <a:cubicBezTo>
                    <a:pt x="5573" y="5131"/>
                    <a:pt x="5573" y="4772"/>
                    <a:pt x="5352" y="4551"/>
                  </a:cubicBezTo>
                  <a:close/>
                  <a:moveTo>
                    <a:pt x="2072" y="1058"/>
                  </a:moveTo>
                  <a:cubicBezTo>
                    <a:pt x="1513" y="1058"/>
                    <a:pt x="1058" y="1513"/>
                    <a:pt x="1058" y="2072"/>
                  </a:cubicBezTo>
                  <a:cubicBezTo>
                    <a:pt x="1058" y="2219"/>
                    <a:pt x="938" y="2339"/>
                    <a:pt x="791" y="2339"/>
                  </a:cubicBezTo>
                  <a:cubicBezTo>
                    <a:pt x="644" y="2339"/>
                    <a:pt x="525" y="2219"/>
                    <a:pt x="525" y="2072"/>
                  </a:cubicBezTo>
                  <a:cubicBezTo>
                    <a:pt x="525" y="1219"/>
                    <a:pt x="1219" y="525"/>
                    <a:pt x="2072" y="525"/>
                  </a:cubicBezTo>
                  <a:cubicBezTo>
                    <a:pt x="2219" y="525"/>
                    <a:pt x="2339" y="644"/>
                    <a:pt x="2339" y="791"/>
                  </a:cubicBezTo>
                  <a:cubicBezTo>
                    <a:pt x="2339" y="938"/>
                    <a:pt x="2219" y="1058"/>
                    <a:pt x="2072" y="1058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小矩形4"/>
            <p:cNvSpPr/>
            <p:nvPr/>
          </p:nvSpPr>
          <p:spPr>
            <a:xfrm rot="2700000">
              <a:off x="7683381" y="3724975"/>
              <a:ext cx="367633" cy="367633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cup-with-brush-ruler-and-pencil_29665"/>
            <p:cNvSpPr/>
            <p:nvPr/>
          </p:nvSpPr>
          <p:spPr>
            <a:xfrm>
              <a:off x="7781311" y="3784344"/>
              <a:ext cx="171773" cy="248894"/>
            </a:xfrm>
            <a:custGeom>
              <a:avLst/>
              <a:gdLst>
                <a:gd name="connsiteX0" fmla="*/ 20719 w 418919"/>
                <a:gd name="connsiteY0" fmla="*/ 257846 h 607004"/>
                <a:gd name="connsiteX1" fmla="*/ 418919 w 418919"/>
                <a:gd name="connsiteY1" fmla="*/ 257846 h 607004"/>
                <a:gd name="connsiteX2" fmla="*/ 418919 w 418919"/>
                <a:gd name="connsiteY2" fmla="*/ 537917 h 607004"/>
                <a:gd name="connsiteX3" fmla="*/ 349603 w 418919"/>
                <a:gd name="connsiteY3" fmla="*/ 607004 h 607004"/>
                <a:gd name="connsiteX4" fmla="*/ 89902 w 418919"/>
                <a:gd name="connsiteY4" fmla="*/ 607004 h 607004"/>
                <a:gd name="connsiteX5" fmla="*/ 20719 w 418919"/>
                <a:gd name="connsiteY5" fmla="*/ 537917 h 607004"/>
                <a:gd name="connsiteX6" fmla="*/ 79409 w 418919"/>
                <a:gd name="connsiteY6" fmla="*/ 169498 h 607004"/>
                <a:gd name="connsiteX7" fmla="*/ 95518 w 418919"/>
                <a:gd name="connsiteY7" fmla="*/ 247120 h 607004"/>
                <a:gd name="connsiteX8" fmla="*/ 51985 w 418919"/>
                <a:gd name="connsiteY8" fmla="*/ 247120 h 607004"/>
                <a:gd name="connsiteX9" fmla="*/ 36808 w 418919"/>
                <a:gd name="connsiteY9" fmla="*/ 173752 h 607004"/>
                <a:gd name="connsiteX10" fmla="*/ 51452 w 418919"/>
                <a:gd name="connsiteY10" fmla="*/ 174416 h 607004"/>
                <a:gd name="connsiteX11" fmla="*/ 79409 w 418919"/>
                <a:gd name="connsiteY11" fmla="*/ 169498 h 607004"/>
                <a:gd name="connsiteX12" fmla="*/ 317679 w 418919"/>
                <a:gd name="connsiteY12" fmla="*/ 103378 h 607004"/>
                <a:gd name="connsiteX13" fmla="*/ 401912 w 418919"/>
                <a:gd name="connsiteY13" fmla="*/ 126228 h 607004"/>
                <a:gd name="connsiteX14" fmla="*/ 368911 w 418919"/>
                <a:gd name="connsiteY14" fmla="*/ 247120 h 607004"/>
                <a:gd name="connsiteX15" fmla="*/ 278423 w 418919"/>
                <a:gd name="connsiteY15" fmla="*/ 247120 h 607004"/>
                <a:gd name="connsiteX16" fmla="*/ 384740 w 418919"/>
                <a:gd name="connsiteY16" fmla="*/ 22299 h 607004"/>
                <a:gd name="connsiteX17" fmla="*/ 395915 w 418919"/>
                <a:gd name="connsiteY17" fmla="*/ 79739 h 607004"/>
                <a:gd name="connsiteX18" fmla="*/ 346025 w 418919"/>
                <a:gd name="connsiteY18" fmla="*/ 66177 h 607004"/>
                <a:gd name="connsiteX19" fmla="*/ 22553 w 418919"/>
                <a:gd name="connsiteY19" fmla="*/ 18833 h 607004"/>
                <a:gd name="connsiteX20" fmla="*/ 77100 w 418919"/>
                <a:gd name="connsiteY20" fmla="*/ 158263 h 607004"/>
                <a:gd name="connsiteX21" fmla="*/ 51423 w 418919"/>
                <a:gd name="connsiteY21" fmla="*/ 163712 h 607004"/>
                <a:gd name="connsiteX22" fmla="*/ 46235 w 418919"/>
                <a:gd name="connsiteY22" fmla="*/ 163579 h 607004"/>
                <a:gd name="connsiteX23" fmla="*/ 36788 w 418919"/>
                <a:gd name="connsiteY23" fmla="*/ 163048 h 607004"/>
                <a:gd name="connsiteX24" fmla="*/ 22553 w 418919"/>
                <a:gd name="connsiteY24" fmla="*/ 18833 h 607004"/>
                <a:gd name="connsiteX25" fmla="*/ 171305 w 418919"/>
                <a:gd name="connsiteY25" fmla="*/ 0 h 607004"/>
                <a:gd name="connsiteX26" fmla="*/ 257395 w 418919"/>
                <a:gd name="connsiteY26" fmla="*/ 0 h 607004"/>
                <a:gd name="connsiteX27" fmla="*/ 257395 w 418919"/>
                <a:gd name="connsiteY27" fmla="*/ 247120 h 607004"/>
                <a:gd name="connsiteX28" fmla="*/ 171305 w 418919"/>
                <a:gd name="connsiteY28" fmla="*/ 247120 h 60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18919" h="607004">
                  <a:moveTo>
                    <a:pt x="20719" y="257846"/>
                  </a:moveTo>
                  <a:lnTo>
                    <a:pt x="418919" y="257846"/>
                  </a:lnTo>
                  <a:lnTo>
                    <a:pt x="418919" y="537917"/>
                  </a:lnTo>
                  <a:cubicBezTo>
                    <a:pt x="418919" y="576048"/>
                    <a:pt x="387920" y="607004"/>
                    <a:pt x="349603" y="607004"/>
                  </a:cubicBezTo>
                  <a:lnTo>
                    <a:pt x="89902" y="607004"/>
                  </a:lnTo>
                  <a:cubicBezTo>
                    <a:pt x="51718" y="607004"/>
                    <a:pt x="20719" y="576048"/>
                    <a:pt x="20719" y="537917"/>
                  </a:cubicBezTo>
                  <a:close/>
                  <a:moveTo>
                    <a:pt x="79409" y="169498"/>
                  </a:moveTo>
                  <a:lnTo>
                    <a:pt x="95518" y="247120"/>
                  </a:lnTo>
                  <a:lnTo>
                    <a:pt x="51985" y="247120"/>
                  </a:lnTo>
                  <a:lnTo>
                    <a:pt x="36808" y="173752"/>
                  </a:lnTo>
                  <a:cubicBezTo>
                    <a:pt x="42133" y="174150"/>
                    <a:pt x="47059" y="174416"/>
                    <a:pt x="51452" y="174416"/>
                  </a:cubicBezTo>
                  <a:cubicBezTo>
                    <a:pt x="59973" y="174416"/>
                    <a:pt x="70623" y="173619"/>
                    <a:pt x="79409" y="169498"/>
                  </a:cubicBezTo>
                  <a:close/>
                  <a:moveTo>
                    <a:pt x="317679" y="103378"/>
                  </a:moveTo>
                  <a:lnTo>
                    <a:pt x="401912" y="126228"/>
                  </a:lnTo>
                  <a:lnTo>
                    <a:pt x="368911" y="247120"/>
                  </a:lnTo>
                  <a:lnTo>
                    <a:pt x="278423" y="247120"/>
                  </a:lnTo>
                  <a:close/>
                  <a:moveTo>
                    <a:pt x="384740" y="22299"/>
                  </a:moveTo>
                  <a:lnTo>
                    <a:pt x="395915" y="79739"/>
                  </a:lnTo>
                  <a:lnTo>
                    <a:pt x="346025" y="66177"/>
                  </a:lnTo>
                  <a:close/>
                  <a:moveTo>
                    <a:pt x="22553" y="18833"/>
                  </a:moveTo>
                  <a:cubicBezTo>
                    <a:pt x="75903" y="102969"/>
                    <a:pt x="97988" y="144572"/>
                    <a:pt x="77100" y="158263"/>
                  </a:cubicBezTo>
                  <a:cubicBezTo>
                    <a:pt x="71513" y="161851"/>
                    <a:pt x="63131" y="163712"/>
                    <a:pt x="51423" y="163712"/>
                  </a:cubicBezTo>
                  <a:cubicBezTo>
                    <a:pt x="49694" y="163712"/>
                    <a:pt x="47964" y="163579"/>
                    <a:pt x="46235" y="163579"/>
                  </a:cubicBezTo>
                  <a:cubicBezTo>
                    <a:pt x="43308" y="163446"/>
                    <a:pt x="40115" y="163313"/>
                    <a:pt x="36788" y="163048"/>
                  </a:cubicBezTo>
                  <a:cubicBezTo>
                    <a:pt x="-36651" y="156668"/>
                    <a:pt x="22553" y="18700"/>
                    <a:pt x="22553" y="18833"/>
                  </a:cubicBezTo>
                  <a:close/>
                  <a:moveTo>
                    <a:pt x="171305" y="0"/>
                  </a:moveTo>
                  <a:lnTo>
                    <a:pt x="257395" y="0"/>
                  </a:lnTo>
                  <a:lnTo>
                    <a:pt x="257395" y="247120"/>
                  </a:lnTo>
                  <a:lnTo>
                    <a:pt x="171305" y="24712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小矩形5"/>
            <p:cNvSpPr/>
            <p:nvPr/>
          </p:nvSpPr>
          <p:spPr>
            <a:xfrm rot="2700000">
              <a:off x="7005620" y="5782616"/>
              <a:ext cx="367633" cy="367633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iconfont-11253-5322159"/>
            <p:cNvSpPr/>
            <p:nvPr/>
          </p:nvSpPr>
          <p:spPr>
            <a:xfrm>
              <a:off x="7098280" y="5859154"/>
              <a:ext cx="182312" cy="214556"/>
            </a:xfrm>
            <a:custGeom>
              <a:avLst/>
              <a:gdLst>
                <a:gd name="T0" fmla="*/ 7439 w 8482"/>
                <a:gd name="T1" fmla="*/ 9980 h 9980"/>
                <a:gd name="T2" fmla="*/ 6736 w 8482"/>
                <a:gd name="T3" fmla="*/ 9482 h 9980"/>
                <a:gd name="T4" fmla="*/ 6034 w 8482"/>
                <a:gd name="T5" fmla="*/ 9980 h 9980"/>
                <a:gd name="T6" fmla="*/ 4944 w 8482"/>
                <a:gd name="T7" fmla="*/ 9980 h 9980"/>
                <a:gd name="T8" fmla="*/ 4241 w 8482"/>
                <a:gd name="T9" fmla="*/ 9482 h 9980"/>
                <a:gd name="T10" fmla="*/ 3539 w 8482"/>
                <a:gd name="T11" fmla="*/ 9980 h 9980"/>
                <a:gd name="T12" fmla="*/ 2449 w 8482"/>
                <a:gd name="T13" fmla="*/ 9980 h 9980"/>
                <a:gd name="T14" fmla="*/ 1746 w 8482"/>
                <a:gd name="T15" fmla="*/ 9482 h 9980"/>
                <a:gd name="T16" fmla="*/ 1044 w 8482"/>
                <a:gd name="T17" fmla="*/ 9980 h 9980"/>
                <a:gd name="T18" fmla="*/ 0 w 8482"/>
                <a:gd name="T19" fmla="*/ 9980 h 9980"/>
                <a:gd name="T20" fmla="*/ 0 w 8482"/>
                <a:gd name="T21" fmla="*/ 499 h 9980"/>
                <a:gd name="T22" fmla="*/ 499 w 8482"/>
                <a:gd name="T23" fmla="*/ 0 h 9980"/>
                <a:gd name="T24" fmla="*/ 7984 w 8482"/>
                <a:gd name="T25" fmla="*/ 0 h 9980"/>
                <a:gd name="T26" fmla="*/ 8482 w 8482"/>
                <a:gd name="T27" fmla="*/ 499 h 9980"/>
                <a:gd name="T28" fmla="*/ 8482 w 8482"/>
                <a:gd name="T29" fmla="*/ 9980 h 9980"/>
                <a:gd name="T30" fmla="*/ 7439 w 8482"/>
                <a:gd name="T31" fmla="*/ 9980 h 9980"/>
                <a:gd name="T32" fmla="*/ 1248 w 8482"/>
                <a:gd name="T33" fmla="*/ 7734 h 9980"/>
                <a:gd name="T34" fmla="*/ 3492 w 8482"/>
                <a:gd name="T35" fmla="*/ 7734 h 9980"/>
                <a:gd name="T36" fmla="*/ 3492 w 8482"/>
                <a:gd name="T37" fmla="*/ 3493 h 9980"/>
                <a:gd name="T38" fmla="*/ 1248 w 8482"/>
                <a:gd name="T39" fmla="*/ 3493 h 9980"/>
                <a:gd name="T40" fmla="*/ 1248 w 8482"/>
                <a:gd name="T41" fmla="*/ 7734 h 9980"/>
                <a:gd name="T42" fmla="*/ 7235 w 8482"/>
                <a:gd name="T43" fmla="*/ 1747 h 9980"/>
                <a:gd name="T44" fmla="*/ 1248 w 8482"/>
                <a:gd name="T45" fmla="*/ 1747 h 9980"/>
                <a:gd name="T46" fmla="*/ 1248 w 8482"/>
                <a:gd name="T47" fmla="*/ 2495 h 9980"/>
                <a:gd name="T48" fmla="*/ 7235 w 8482"/>
                <a:gd name="T49" fmla="*/ 2495 h 9980"/>
                <a:gd name="T50" fmla="*/ 7235 w 8482"/>
                <a:gd name="T51" fmla="*/ 1747 h 9980"/>
                <a:gd name="T52" fmla="*/ 7235 w 8482"/>
                <a:gd name="T53" fmla="*/ 3493 h 9980"/>
                <a:gd name="T54" fmla="*/ 4491 w 8482"/>
                <a:gd name="T55" fmla="*/ 3493 h 9980"/>
                <a:gd name="T56" fmla="*/ 4491 w 8482"/>
                <a:gd name="T57" fmla="*/ 4242 h 9980"/>
                <a:gd name="T58" fmla="*/ 7236 w 8482"/>
                <a:gd name="T59" fmla="*/ 4242 h 9980"/>
                <a:gd name="T60" fmla="*/ 7236 w 8482"/>
                <a:gd name="T61" fmla="*/ 3493 h 9980"/>
                <a:gd name="T62" fmla="*/ 7235 w 8482"/>
                <a:gd name="T63" fmla="*/ 3493 h 9980"/>
                <a:gd name="T64" fmla="*/ 7235 w 8482"/>
                <a:gd name="T65" fmla="*/ 5239 h 9980"/>
                <a:gd name="T66" fmla="*/ 4491 w 8482"/>
                <a:gd name="T67" fmla="*/ 5239 h 9980"/>
                <a:gd name="T68" fmla="*/ 4491 w 8482"/>
                <a:gd name="T69" fmla="*/ 5988 h 9980"/>
                <a:gd name="T70" fmla="*/ 7236 w 8482"/>
                <a:gd name="T71" fmla="*/ 5988 h 9980"/>
                <a:gd name="T72" fmla="*/ 7236 w 8482"/>
                <a:gd name="T73" fmla="*/ 5239 h 9980"/>
                <a:gd name="T74" fmla="*/ 7235 w 8482"/>
                <a:gd name="T75" fmla="*/ 5239 h 9980"/>
                <a:gd name="T76" fmla="*/ 7235 w 8482"/>
                <a:gd name="T77" fmla="*/ 6985 h 9980"/>
                <a:gd name="T78" fmla="*/ 4491 w 8482"/>
                <a:gd name="T79" fmla="*/ 6985 h 9980"/>
                <a:gd name="T80" fmla="*/ 4491 w 8482"/>
                <a:gd name="T81" fmla="*/ 7734 h 9980"/>
                <a:gd name="T82" fmla="*/ 7236 w 8482"/>
                <a:gd name="T83" fmla="*/ 7734 h 9980"/>
                <a:gd name="T84" fmla="*/ 7236 w 8482"/>
                <a:gd name="T85" fmla="*/ 6985 h 9980"/>
                <a:gd name="T86" fmla="*/ 7235 w 8482"/>
                <a:gd name="T87" fmla="*/ 6985 h 9980"/>
                <a:gd name="T88" fmla="*/ 7235 w 8482"/>
                <a:gd name="T89" fmla="*/ 6985 h 9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82" h="9980">
                  <a:moveTo>
                    <a:pt x="7439" y="9980"/>
                  </a:moveTo>
                  <a:cubicBezTo>
                    <a:pt x="7336" y="9690"/>
                    <a:pt x="7061" y="9482"/>
                    <a:pt x="6736" y="9482"/>
                  </a:cubicBezTo>
                  <a:cubicBezTo>
                    <a:pt x="6411" y="9482"/>
                    <a:pt x="6136" y="9690"/>
                    <a:pt x="6034" y="9980"/>
                  </a:cubicBezTo>
                  <a:lnTo>
                    <a:pt x="4944" y="9980"/>
                  </a:lnTo>
                  <a:cubicBezTo>
                    <a:pt x="4841" y="9690"/>
                    <a:pt x="4566" y="9482"/>
                    <a:pt x="4241" y="9482"/>
                  </a:cubicBezTo>
                  <a:cubicBezTo>
                    <a:pt x="3916" y="9482"/>
                    <a:pt x="3641" y="9690"/>
                    <a:pt x="3539" y="9980"/>
                  </a:cubicBezTo>
                  <a:lnTo>
                    <a:pt x="2449" y="9980"/>
                  </a:lnTo>
                  <a:cubicBezTo>
                    <a:pt x="2346" y="9690"/>
                    <a:pt x="2071" y="9482"/>
                    <a:pt x="1746" y="9482"/>
                  </a:cubicBezTo>
                  <a:cubicBezTo>
                    <a:pt x="1421" y="9482"/>
                    <a:pt x="1146" y="9690"/>
                    <a:pt x="1044" y="9980"/>
                  </a:cubicBezTo>
                  <a:lnTo>
                    <a:pt x="0" y="9980"/>
                  </a:lnTo>
                  <a:lnTo>
                    <a:pt x="0" y="499"/>
                  </a:lnTo>
                  <a:cubicBezTo>
                    <a:pt x="0" y="223"/>
                    <a:pt x="224" y="0"/>
                    <a:pt x="499" y="0"/>
                  </a:cubicBezTo>
                  <a:lnTo>
                    <a:pt x="7984" y="0"/>
                  </a:lnTo>
                  <a:cubicBezTo>
                    <a:pt x="8260" y="0"/>
                    <a:pt x="8482" y="224"/>
                    <a:pt x="8482" y="499"/>
                  </a:cubicBezTo>
                  <a:lnTo>
                    <a:pt x="8482" y="9980"/>
                  </a:lnTo>
                  <a:lnTo>
                    <a:pt x="7439" y="9980"/>
                  </a:lnTo>
                  <a:close/>
                  <a:moveTo>
                    <a:pt x="1248" y="7734"/>
                  </a:moveTo>
                  <a:lnTo>
                    <a:pt x="3492" y="7734"/>
                  </a:lnTo>
                  <a:lnTo>
                    <a:pt x="3492" y="3493"/>
                  </a:lnTo>
                  <a:lnTo>
                    <a:pt x="1248" y="3493"/>
                  </a:lnTo>
                  <a:lnTo>
                    <a:pt x="1248" y="7734"/>
                  </a:lnTo>
                  <a:close/>
                  <a:moveTo>
                    <a:pt x="7235" y="1747"/>
                  </a:moveTo>
                  <a:lnTo>
                    <a:pt x="1248" y="1747"/>
                  </a:lnTo>
                  <a:lnTo>
                    <a:pt x="1248" y="2495"/>
                  </a:lnTo>
                  <a:lnTo>
                    <a:pt x="7235" y="2495"/>
                  </a:lnTo>
                  <a:lnTo>
                    <a:pt x="7235" y="1747"/>
                  </a:lnTo>
                  <a:close/>
                  <a:moveTo>
                    <a:pt x="7235" y="3493"/>
                  </a:moveTo>
                  <a:lnTo>
                    <a:pt x="4491" y="3493"/>
                  </a:lnTo>
                  <a:lnTo>
                    <a:pt x="4491" y="4242"/>
                  </a:lnTo>
                  <a:lnTo>
                    <a:pt x="7236" y="4242"/>
                  </a:lnTo>
                  <a:lnTo>
                    <a:pt x="7236" y="3493"/>
                  </a:lnTo>
                  <a:lnTo>
                    <a:pt x="7235" y="3493"/>
                  </a:lnTo>
                  <a:close/>
                  <a:moveTo>
                    <a:pt x="7235" y="5239"/>
                  </a:moveTo>
                  <a:lnTo>
                    <a:pt x="4491" y="5239"/>
                  </a:lnTo>
                  <a:lnTo>
                    <a:pt x="4491" y="5988"/>
                  </a:lnTo>
                  <a:lnTo>
                    <a:pt x="7236" y="5988"/>
                  </a:lnTo>
                  <a:lnTo>
                    <a:pt x="7236" y="5239"/>
                  </a:lnTo>
                  <a:lnTo>
                    <a:pt x="7235" y="5239"/>
                  </a:lnTo>
                  <a:close/>
                  <a:moveTo>
                    <a:pt x="7235" y="6985"/>
                  </a:moveTo>
                  <a:lnTo>
                    <a:pt x="4491" y="6985"/>
                  </a:lnTo>
                  <a:lnTo>
                    <a:pt x="4491" y="7734"/>
                  </a:lnTo>
                  <a:lnTo>
                    <a:pt x="7236" y="7734"/>
                  </a:lnTo>
                  <a:lnTo>
                    <a:pt x="7236" y="6985"/>
                  </a:lnTo>
                  <a:lnTo>
                    <a:pt x="7235" y="6985"/>
                  </a:lnTo>
                  <a:close/>
                  <a:moveTo>
                    <a:pt x="7235" y="6985"/>
                  </a:move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964261D-8E0A-E598-0699-4D2F7E97FB36}"/>
              </a:ext>
            </a:extLst>
          </p:cNvPr>
          <p:cNvGrpSpPr/>
          <p:nvPr/>
        </p:nvGrpSpPr>
        <p:grpSpPr>
          <a:xfrm>
            <a:off x="7781311" y="5115164"/>
            <a:ext cx="2956016" cy="1013148"/>
            <a:chOff x="7781311" y="5115164"/>
            <a:chExt cx="2956016" cy="1013148"/>
          </a:xfrm>
        </p:grpSpPr>
        <p:sp>
          <p:nvSpPr>
            <p:cNvPr id="59" name="小标题5"/>
            <p:cNvSpPr txBox="1"/>
            <p:nvPr/>
          </p:nvSpPr>
          <p:spPr>
            <a:xfrm flipH="1">
              <a:off x="7781311" y="5115164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</a:rPr>
                <a:t>小标题</a:t>
              </a:r>
            </a:p>
          </p:txBody>
        </p:sp>
        <p:sp>
          <p:nvSpPr>
            <p:cNvPr id="60" name="文字描述内容5"/>
            <p:cNvSpPr txBox="1"/>
            <p:nvPr/>
          </p:nvSpPr>
          <p:spPr>
            <a:xfrm flipH="1">
              <a:off x="7781311" y="5558284"/>
              <a:ext cx="2956016" cy="570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2" name="标题 11">
            <a:extLst>
              <a:ext uri="{FF2B5EF4-FFF2-40B4-BE49-F238E27FC236}">
                <a16:creationId xmlns:a16="http://schemas.microsoft.com/office/drawing/2014/main" id="{55CF1F10-D09A-2B22-15AD-C21889676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个人能力综合分析</a:t>
            </a:r>
            <a:endParaRPr lang="zh-CN" altLang="en-US" dirty="0"/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E53E1DAE-5F1F-1A35-B2C5-0B14892BD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B5C61-223D-4189-B5F4-2A1544565C98}" type="datetime1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10" name="页脚占位符 9">
            <a:extLst>
              <a:ext uri="{FF2B5EF4-FFF2-40B4-BE49-F238E27FC236}">
                <a16:creationId xmlns:a16="http://schemas.microsoft.com/office/drawing/2014/main" id="{98FA81DB-B865-8E0D-C9B7-41254F74E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04. </a:t>
            </a:r>
            <a:r>
              <a:rPr lang="zh-CN" altLang="en-US" dirty="0"/>
              <a:t>胜任的资格与能力</a:t>
            </a: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28001B3A-D685-716C-AF8D-253440D67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47F0-D5B9-463D-8001-D6FF2F9654B8}" type="slidenum">
              <a:rPr lang="zh-CN" altLang="en-US" smtClean="0"/>
              <a:t>18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1AB1D02C-DD89-8E22-BF2F-B4DF5B02CD09}"/>
              </a:ext>
            </a:extLst>
          </p:cNvPr>
          <p:cNvGrpSpPr/>
          <p:nvPr/>
        </p:nvGrpSpPr>
        <p:grpSpPr>
          <a:xfrm>
            <a:off x="4290958" y="2887475"/>
            <a:ext cx="1405902" cy="1405904"/>
            <a:chOff x="4290958" y="3142717"/>
            <a:chExt cx="1405902" cy="1405904"/>
          </a:xfrm>
        </p:grpSpPr>
        <p:sp>
          <p:nvSpPr>
            <p:cNvPr id="7" name="矩形1"/>
            <p:cNvSpPr/>
            <p:nvPr/>
          </p:nvSpPr>
          <p:spPr>
            <a:xfrm rot="18900000">
              <a:off x="4290958" y="3142717"/>
              <a:ext cx="1405902" cy="1405904"/>
            </a:xfrm>
            <a:prstGeom prst="roundRect">
              <a:avLst>
                <a:gd name="adj" fmla="val 1007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概要标题1"/>
            <p:cNvSpPr txBox="1"/>
            <p:nvPr/>
          </p:nvSpPr>
          <p:spPr>
            <a:xfrm>
              <a:off x="4627086" y="3414782"/>
              <a:ext cx="733647" cy="861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岗位</a:t>
              </a:r>
              <a:endParaRPr lang="en-US" altLang="zh-CN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8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特点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6A09FCE-7C63-2F0A-1B82-5707CC6C3113}"/>
              </a:ext>
            </a:extLst>
          </p:cNvPr>
          <p:cNvGrpSpPr/>
          <p:nvPr/>
        </p:nvGrpSpPr>
        <p:grpSpPr>
          <a:xfrm>
            <a:off x="6495143" y="2887476"/>
            <a:ext cx="1405902" cy="1405904"/>
            <a:chOff x="6495143" y="3142718"/>
            <a:chExt cx="1405902" cy="1405904"/>
          </a:xfrm>
        </p:grpSpPr>
        <p:sp>
          <p:nvSpPr>
            <p:cNvPr id="8" name="矩形2"/>
            <p:cNvSpPr/>
            <p:nvPr/>
          </p:nvSpPr>
          <p:spPr>
            <a:xfrm rot="18900000">
              <a:off x="6495143" y="3142718"/>
              <a:ext cx="1405902" cy="1405904"/>
            </a:xfrm>
            <a:prstGeom prst="roundRect">
              <a:avLst>
                <a:gd name="adj" fmla="val 1007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概要标题2"/>
            <p:cNvSpPr txBox="1"/>
            <p:nvPr/>
          </p:nvSpPr>
          <p:spPr>
            <a:xfrm>
              <a:off x="6830103" y="3414782"/>
              <a:ext cx="733647" cy="861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个人</a:t>
              </a:r>
              <a:endParaRPr lang="en-US" altLang="zh-CN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8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优势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68D4161-48C3-EB26-7A79-686DD14E95DB}"/>
              </a:ext>
            </a:extLst>
          </p:cNvPr>
          <p:cNvGrpSpPr/>
          <p:nvPr/>
        </p:nvGrpSpPr>
        <p:grpSpPr>
          <a:xfrm>
            <a:off x="3391905" y="1806328"/>
            <a:ext cx="3007081" cy="3543562"/>
            <a:chOff x="3391905" y="2061570"/>
            <a:chExt cx="3007081" cy="3543562"/>
          </a:xfrm>
        </p:grpSpPr>
        <p:sp>
          <p:nvSpPr>
            <p:cNvPr id="5" name="线框矩形1"/>
            <p:cNvSpPr/>
            <p:nvPr/>
          </p:nvSpPr>
          <p:spPr>
            <a:xfrm rot="18900000">
              <a:off x="3588830" y="2440590"/>
              <a:ext cx="2810156" cy="2810158"/>
            </a:xfrm>
            <a:prstGeom prst="roundRect">
              <a:avLst>
                <a:gd name="adj" fmla="val 10074"/>
              </a:avLst>
            </a:prstGeom>
            <a:noFill/>
            <a:ln>
              <a:gradFill flip="none" rotWithShape="1">
                <a:gsLst>
                  <a:gs pos="0">
                    <a:schemeClr val="accent1"/>
                  </a:gs>
                  <a:gs pos="80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14" name="浅色小圆1"/>
            <p:cNvSpPr/>
            <p:nvPr/>
          </p:nvSpPr>
          <p:spPr>
            <a:xfrm>
              <a:off x="4397386" y="2061570"/>
              <a:ext cx="393251" cy="3932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透明小圆1"/>
            <p:cNvSpPr/>
            <p:nvPr/>
          </p:nvSpPr>
          <p:spPr>
            <a:xfrm>
              <a:off x="4397386" y="2061570"/>
              <a:ext cx="393251" cy="393251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小圆1"/>
            <p:cNvSpPr/>
            <p:nvPr/>
          </p:nvSpPr>
          <p:spPr>
            <a:xfrm>
              <a:off x="4486759" y="2150943"/>
              <a:ext cx="214504" cy="214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7" name="浅色小圆2"/>
            <p:cNvSpPr/>
            <p:nvPr/>
          </p:nvSpPr>
          <p:spPr>
            <a:xfrm>
              <a:off x="3391905" y="3020285"/>
              <a:ext cx="393251" cy="3932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透明小圆2"/>
            <p:cNvSpPr/>
            <p:nvPr/>
          </p:nvSpPr>
          <p:spPr>
            <a:xfrm>
              <a:off x="3391905" y="3020285"/>
              <a:ext cx="393251" cy="393251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小圆2"/>
            <p:cNvSpPr/>
            <p:nvPr/>
          </p:nvSpPr>
          <p:spPr>
            <a:xfrm>
              <a:off x="3481278" y="3109658"/>
              <a:ext cx="214504" cy="214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1" name="浅色小圆3"/>
            <p:cNvSpPr/>
            <p:nvPr/>
          </p:nvSpPr>
          <p:spPr>
            <a:xfrm>
              <a:off x="3391905" y="4209935"/>
              <a:ext cx="393251" cy="3932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透明小圆3"/>
            <p:cNvSpPr/>
            <p:nvPr/>
          </p:nvSpPr>
          <p:spPr>
            <a:xfrm>
              <a:off x="3391905" y="4209935"/>
              <a:ext cx="393251" cy="393251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小圆3"/>
            <p:cNvSpPr/>
            <p:nvPr/>
          </p:nvSpPr>
          <p:spPr>
            <a:xfrm>
              <a:off x="3481278" y="4299308"/>
              <a:ext cx="214504" cy="214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5" name="浅色小圆4"/>
            <p:cNvSpPr/>
            <p:nvPr/>
          </p:nvSpPr>
          <p:spPr>
            <a:xfrm>
              <a:off x="4397386" y="5211881"/>
              <a:ext cx="393251" cy="3932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透明小圆4"/>
            <p:cNvSpPr/>
            <p:nvPr/>
          </p:nvSpPr>
          <p:spPr>
            <a:xfrm>
              <a:off x="4397386" y="5211881"/>
              <a:ext cx="393251" cy="393251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小圆4"/>
            <p:cNvSpPr/>
            <p:nvPr/>
          </p:nvSpPr>
          <p:spPr>
            <a:xfrm>
              <a:off x="4486759" y="5301254"/>
              <a:ext cx="214504" cy="214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CC98806-AA88-C0D4-B9A0-A69C78EB50B9}"/>
              </a:ext>
            </a:extLst>
          </p:cNvPr>
          <p:cNvGrpSpPr/>
          <p:nvPr/>
        </p:nvGrpSpPr>
        <p:grpSpPr>
          <a:xfrm>
            <a:off x="5793015" y="1806328"/>
            <a:ext cx="3007079" cy="3543562"/>
            <a:chOff x="5793015" y="2061570"/>
            <a:chExt cx="3007079" cy="3543562"/>
          </a:xfrm>
        </p:grpSpPr>
        <p:sp>
          <p:nvSpPr>
            <p:cNvPr id="6" name="线框矩形2"/>
            <p:cNvSpPr/>
            <p:nvPr/>
          </p:nvSpPr>
          <p:spPr>
            <a:xfrm rot="18900000">
              <a:off x="5793015" y="2440590"/>
              <a:ext cx="2810156" cy="2810158"/>
            </a:xfrm>
            <a:prstGeom prst="roundRect">
              <a:avLst>
                <a:gd name="adj" fmla="val 10074"/>
              </a:avLst>
            </a:prstGeom>
            <a:noFill/>
            <a:ln>
              <a:gradFill flip="none" rotWithShape="1">
                <a:gsLst>
                  <a:gs pos="0">
                    <a:schemeClr val="accent2"/>
                  </a:gs>
                  <a:gs pos="80000">
                    <a:schemeClr val="accent2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59" name="浅色小圆5"/>
            <p:cNvSpPr/>
            <p:nvPr/>
          </p:nvSpPr>
          <p:spPr>
            <a:xfrm flipH="1">
              <a:off x="7401362" y="2061570"/>
              <a:ext cx="393251" cy="3932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透明小圆5"/>
            <p:cNvSpPr/>
            <p:nvPr/>
          </p:nvSpPr>
          <p:spPr>
            <a:xfrm flipH="1">
              <a:off x="7401362" y="2061570"/>
              <a:ext cx="393251" cy="393251"/>
            </a:xfrm>
            <a:prstGeom prst="ellipse">
              <a:avLst/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小圆5"/>
            <p:cNvSpPr/>
            <p:nvPr/>
          </p:nvSpPr>
          <p:spPr>
            <a:xfrm flipH="1">
              <a:off x="7490735" y="2150943"/>
              <a:ext cx="214504" cy="214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6" name="浅色小圆6"/>
            <p:cNvSpPr/>
            <p:nvPr/>
          </p:nvSpPr>
          <p:spPr>
            <a:xfrm flipH="1">
              <a:off x="8406843" y="3020285"/>
              <a:ext cx="393251" cy="3932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透明小圆6"/>
            <p:cNvSpPr/>
            <p:nvPr/>
          </p:nvSpPr>
          <p:spPr>
            <a:xfrm flipH="1">
              <a:off x="8406843" y="3020285"/>
              <a:ext cx="393251" cy="393251"/>
            </a:xfrm>
            <a:prstGeom prst="ellipse">
              <a:avLst/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小圆6"/>
            <p:cNvSpPr/>
            <p:nvPr/>
          </p:nvSpPr>
          <p:spPr>
            <a:xfrm flipH="1">
              <a:off x="8496216" y="3109658"/>
              <a:ext cx="214504" cy="214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3" name="浅色小圆7"/>
            <p:cNvSpPr/>
            <p:nvPr/>
          </p:nvSpPr>
          <p:spPr>
            <a:xfrm flipH="1">
              <a:off x="8406843" y="4209935"/>
              <a:ext cx="393251" cy="3932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透明小圆7"/>
            <p:cNvSpPr/>
            <p:nvPr/>
          </p:nvSpPr>
          <p:spPr>
            <a:xfrm flipH="1">
              <a:off x="8406843" y="4209935"/>
              <a:ext cx="393251" cy="393251"/>
            </a:xfrm>
            <a:prstGeom prst="ellipse">
              <a:avLst/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小圆7"/>
            <p:cNvSpPr/>
            <p:nvPr/>
          </p:nvSpPr>
          <p:spPr>
            <a:xfrm flipH="1">
              <a:off x="8496216" y="4299308"/>
              <a:ext cx="214504" cy="214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0" name="浅色小圆8"/>
            <p:cNvSpPr/>
            <p:nvPr/>
          </p:nvSpPr>
          <p:spPr>
            <a:xfrm flipH="1">
              <a:off x="7401362" y="5211881"/>
              <a:ext cx="393251" cy="3932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透明小圆8"/>
            <p:cNvSpPr/>
            <p:nvPr/>
          </p:nvSpPr>
          <p:spPr>
            <a:xfrm flipH="1">
              <a:off x="7401362" y="5211881"/>
              <a:ext cx="393251" cy="393251"/>
            </a:xfrm>
            <a:prstGeom prst="ellipse">
              <a:avLst/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小圆8"/>
            <p:cNvSpPr/>
            <p:nvPr/>
          </p:nvSpPr>
          <p:spPr>
            <a:xfrm flipH="1">
              <a:off x="7490735" y="5301254"/>
              <a:ext cx="214504" cy="214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D5F4119-E400-6111-AE8B-927F784D70F6}"/>
              </a:ext>
            </a:extLst>
          </p:cNvPr>
          <p:cNvGrpSpPr/>
          <p:nvPr/>
        </p:nvGrpSpPr>
        <p:grpSpPr>
          <a:xfrm>
            <a:off x="1993875" y="1652440"/>
            <a:ext cx="2021644" cy="612831"/>
            <a:chOff x="1993875" y="1907682"/>
            <a:chExt cx="2021644" cy="612831"/>
          </a:xfrm>
        </p:grpSpPr>
        <p:sp>
          <p:nvSpPr>
            <p:cNvPr id="68" name="小标题1"/>
            <p:cNvSpPr txBox="1"/>
            <p:nvPr/>
          </p:nvSpPr>
          <p:spPr>
            <a:xfrm>
              <a:off x="2619977" y="1907682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小标题</a:t>
              </a:r>
            </a:p>
          </p:txBody>
        </p:sp>
        <p:sp>
          <p:nvSpPr>
            <p:cNvPr id="69" name="文字描述内容1"/>
            <p:cNvSpPr txBox="1"/>
            <p:nvPr/>
          </p:nvSpPr>
          <p:spPr>
            <a:xfrm>
              <a:off x="1993875" y="2244925"/>
              <a:ext cx="2021644" cy="2755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CB9098F-39AE-386E-2E1D-098CD03486CF}"/>
              </a:ext>
            </a:extLst>
          </p:cNvPr>
          <p:cNvGrpSpPr/>
          <p:nvPr/>
        </p:nvGrpSpPr>
        <p:grpSpPr>
          <a:xfrm>
            <a:off x="906066" y="2696739"/>
            <a:ext cx="2021644" cy="612831"/>
            <a:chOff x="906066" y="2951981"/>
            <a:chExt cx="2021644" cy="612831"/>
          </a:xfrm>
        </p:grpSpPr>
        <p:sp>
          <p:nvSpPr>
            <p:cNvPr id="66" name="小标题2"/>
            <p:cNvSpPr txBox="1"/>
            <p:nvPr/>
          </p:nvSpPr>
          <p:spPr>
            <a:xfrm>
              <a:off x="1532168" y="2951981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小标题</a:t>
              </a:r>
            </a:p>
          </p:txBody>
        </p:sp>
        <p:sp>
          <p:nvSpPr>
            <p:cNvPr id="67" name="文字描述内容2"/>
            <p:cNvSpPr txBox="1"/>
            <p:nvPr/>
          </p:nvSpPr>
          <p:spPr>
            <a:xfrm>
              <a:off x="906066" y="3289224"/>
              <a:ext cx="2021644" cy="2755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CE20246-5C8B-DB00-A37F-8C96C71C925B}"/>
              </a:ext>
            </a:extLst>
          </p:cNvPr>
          <p:cNvGrpSpPr/>
          <p:nvPr/>
        </p:nvGrpSpPr>
        <p:grpSpPr>
          <a:xfrm>
            <a:off x="906066" y="3901285"/>
            <a:ext cx="2021644" cy="612831"/>
            <a:chOff x="906066" y="4156527"/>
            <a:chExt cx="2021644" cy="612831"/>
          </a:xfrm>
        </p:grpSpPr>
        <p:sp>
          <p:nvSpPr>
            <p:cNvPr id="64" name="小标题3"/>
            <p:cNvSpPr txBox="1"/>
            <p:nvPr/>
          </p:nvSpPr>
          <p:spPr>
            <a:xfrm>
              <a:off x="1532168" y="4156527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小标题</a:t>
              </a:r>
            </a:p>
          </p:txBody>
        </p:sp>
        <p:sp>
          <p:nvSpPr>
            <p:cNvPr id="65" name="文字描述内容3"/>
            <p:cNvSpPr txBox="1"/>
            <p:nvPr/>
          </p:nvSpPr>
          <p:spPr>
            <a:xfrm>
              <a:off x="906066" y="4493770"/>
              <a:ext cx="2021644" cy="2755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2B7DCFF-8E83-A83C-D836-664FCC268B64}"/>
              </a:ext>
            </a:extLst>
          </p:cNvPr>
          <p:cNvGrpSpPr/>
          <p:nvPr/>
        </p:nvGrpSpPr>
        <p:grpSpPr>
          <a:xfrm>
            <a:off x="1993875" y="5136658"/>
            <a:ext cx="2021644" cy="612831"/>
            <a:chOff x="1993875" y="5391900"/>
            <a:chExt cx="2021644" cy="612831"/>
          </a:xfrm>
        </p:grpSpPr>
        <p:sp>
          <p:nvSpPr>
            <p:cNvPr id="62" name="小标题4"/>
            <p:cNvSpPr txBox="1"/>
            <p:nvPr/>
          </p:nvSpPr>
          <p:spPr>
            <a:xfrm>
              <a:off x="2619977" y="5391900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小标题</a:t>
              </a:r>
            </a:p>
          </p:txBody>
        </p:sp>
        <p:sp>
          <p:nvSpPr>
            <p:cNvPr id="63" name="文字描述内容4"/>
            <p:cNvSpPr txBox="1"/>
            <p:nvPr/>
          </p:nvSpPr>
          <p:spPr>
            <a:xfrm>
              <a:off x="1993875" y="5729143"/>
              <a:ext cx="2021644" cy="2755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F446723-402F-98C5-C8DF-875F52E43329}"/>
              </a:ext>
            </a:extLst>
          </p:cNvPr>
          <p:cNvGrpSpPr/>
          <p:nvPr/>
        </p:nvGrpSpPr>
        <p:grpSpPr>
          <a:xfrm>
            <a:off x="8176481" y="1652440"/>
            <a:ext cx="2021644" cy="612831"/>
            <a:chOff x="8176481" y="1907682"/>
            <a:chExt cx="2021644" cy="612831"/>
          </a:xfrm>
        </p:grpSpPr>
        <p:sp>
          <p:nvSpPr>
            <p:cNvPr id="81" name="小标题5"/>
            <p:cNvSpPr txBox="1"/>
            <p:nvPr/>
          </p:nvSpPr>
          <p:spPr>
            <a:xfrm flipH="1">
              <a:off x="8802582" y="1907682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0" scaled="1"/>
                    <a:tileRect/>
                  </a:gradFill>
                </a:rPr>
                <a:t>小标题</a:t>
              </a:r>
            </a:p>
          </p:txBody>
        </p:sp>
        <p:sp>
          <p:nvSpPr>
            <p:cNvPr id="82" name="文字描述内容5"/>
            <p:cNvSpPr txBox="1"/>
            <p:nvPr/>
          </p:nvSpPr>
          <p:spPr>
            <a:xfrm flipH="1">
              <a:off x="8176481" y="2244925"/>
              <a:ext cx="2021644" cy="2755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EFDACE8-6C2A-1B0D-E6F7-2EF559229150}"/>
              </a:ext>
            </a:extLst>
          </p:cNvPr>
          <p:cNvGrpSpPr/>
          <p:nvPr/>
        </p:nvGrpSpPr>
        <p:grpSpPr>
          <a:xfrm>
            <a:off x="9264290" y="2696739"/>
            <a:ext cx="2021644" cy="612831"/>
            <a:chOff x="9264290" y="2951981"/>
            <a:chExt cx="2021644" cy="612831"/>
          </a:xfrm>
        </p:grpSpPr>
        <p:sp>
          <p:nvSpPr>
            <p:cNvPr id="83" name="小标题6"/>
            <p:cNvSpPr txBox="1"/>
            <p:nvPr/>
          </p:nvSpPr>
          <p:spPr>
            <a:xfrm flipH="1">
              <a:off x="9890391" y="2951981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0" scaled="1"/>
                    <a:tileRect/>
                  </a:gradFill>
                </a:rPr>
                <a:t>小标题</a:t>
              </a:r>
            </a:p>
          </p:txBody>
        </p:sp>
        <p:sp>
          <p:nvSpPr>
            <p:cNvPr id="84" name="文字描述内容6"/>
            <p:cNvSpPr txBox="1"/>
            <p:nvPr/>
          </p:nvSpPr>
          <p:spPr>
            <a:xfrm flipH="1">
              <a:off x="9264290" y="3289224"/>
              <a:ext cx="2021644" cy="2755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F716008-45C6-359D-811F-29652541A4A1}"/>
              </a:ext>
            </a:extLst>
          </p:cNvPr>
          <p:cNvGrpSpPr/>
          <p:nvPr/>
        </p:nvGrpSpPr>
        <p:grpSpPr>
          <a:xfrm>
            <a:off x="9264290" y="3901285"/>
            <a:ext cx="2021644" cy="612831"/>
            <a:chOff x="9264290" y="4156527"/>
            <a:chExt cx="2021644" cy="612831"/>
          </a:xfrm>
        </p:grpSpPr>
        <p:sp>
          <p:nvSpPr>
            <p:cNvPr id="85" name="小标题7"/>
            <p:cNvSpPr txBox="1"/>
            <p:nvPr/>
          </p:nvSpPr>
          <p:spPr>
            <a:xfrm flipH="1">
              <a:off x="9890391" y="4156527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0" scaled="1"/>
                    <a:tileRect/>
                  </a:gradFill>
                </a:rPr>
                <a:t>小标题</a:t>
              </a:r>
            </a:p>
          </p:txBody>
        </p:sp>
        <p:sp>
          <p:nvSpPr>
            <p:cNvPr id="86" name="文字描述内容7"/>
            <p:cNvSpPr txBox="1"/>
            <p:nvPr/>
          </p:nvSpPr>
          <p:spPr>
            <a:xfrm flipH="1">
              <a:off x="9264290" y="4493770"/>
              <a:ext cx="2021644" cy="2755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83C2D3F-4888-5A74-8040-AB3C0BBFF81F}"/>
              </a:ext>
            </a:extLst>
          </p:cNvPr>
          <p:cNvGrpSpPr/>
          <p:nvPr/>
        </p:nvGrpSpPr>
        <p:grpSpPr>
          <a:xfrm>
            <a:off x="8176481" y="5136658"/>
            <a:ext cx="2021644" cy="612831"/>
            <a:chOff x="8176481" y="5391900"/>
            <a:chExt cx="2021644" cy="612831"/>
          </a:xfrm>
        </p:grpSpPr>
        <p:sp>
          <p:nvSpPr>
            <p:cNvPr id="87" name="小标题8"/>
            <p:cNvSpPr txBox="1"/>
            <p:nvPr/>
          </p:nvSpPr>
          <p:spPr>
            <a:xfrm flipH="1">
              <a:off x="8802582" y="5391900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0" scaled="1"/>
                    <a:tileRect/>
                  </a:gradFill>
                </a:rPr>
                <a:t>小标题</a:t>
              </a:r>
            </a:p>
          </p:txBody>
        </p:sp>
        <p:sp>
          <p:nvSpPr>
            <p:cNvPr id="88" name="文字描述内容8"/>
            <p:cNvSpPr txBox="1"/>
            <p:nvPr/>
          </p:nvSpPr>
          <p:spPr>
            <a:xfrm flipH="1">
              <a:off x="8176481" y="5729143"/>
              <a:ext cx="2021644" cy="2755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0" name="标题 19">
            <a:extLst>
              <a:ext uri="{FF2B5EF4-FFF2-40B4-BE49-F238E27FC236}">
                <a16:creationId xmlns:a16="http://schemas.microsoft.com/office/drawing/2014/main" id="{A8522BF9-699E-E1A9-C6BA-D9AE1C79D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与岗位匹配的个人优势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B37D9825-EE02-D861-EC3A-872631519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E263-9765-4A66-A9DB-6F6BB2905AA8}" type="datetime1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15" name="页脚占位符 14">
            <a:extLst>
              <a:ext uri="{FF2B5EF4-FFF2-40B4-BE49-F238E27FC236}">
                <a16:creationId xmlns:a16="http://schemas.microsoft.com/office/drawing/2014/main" id="{FCCA9492-6EB8-9D04-E984-4AD467D17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04. </a:t>
            </a:r>
            <a:r>
              <a:rPr lang="zh-CN" altLang="en-US" dirty="0"/>
              <a:t>胜任的资格与能力</a:t>
            </a:r>
          </a:p>
        </p:txBody>
      </p:sp>
      <p:sp>
        <p:nvSpPr>
          <p:cNvPr id="16" name="灯片编号占位符 15">
            <a:extLst>
              <a:ext uri="{FF2B5EF4-FFF2-40B4-BE49-F238E27FC236}">
                <a16:creationId xmlns:a16="http://schemas.microsoft.com/office/drawing/2014/main" id="{5A3DF283-F960-39EA-DE02-EB8B79F55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47F0-D5B9-463D-8001-D6FF2F9654B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装饰矩形2"/>
          <p:cNvSpPr/>
          <p:nvPr/>
        </p:nvSpPr>
        <p:spPr>
          <a:xfrm rot="3600000">
            <a:off x="2626361" y="3160825"/>
            <a:ext cx="284656" cy="284656"/>
          </a:xfrm>
          <a:prstGeom prst="roundRect">
            <a:avLst>
              <a:gd name="adj" fmla="val 10074"/>
            </a:avLst>
          </a:prstGeom>
          <a:noFill/>
          <a:ln w="38100">
            <a:gradFill>
              <a:gsLst>
                <a:gs pos="21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8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中文小标题1"/>
          <p:cNvSpPr txBox="1"/>
          <p:nvPr/>
        </p:nvSpPr>
        <p:spPr>
          <a:xfrm>
            <a:off x="2768689" y="3193819"/>
            <a:ext cx="233881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01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我的基本资料</a:t>
            </a:r>
          </a:p>
        </p:txBody>
      </p:sp>
      <p:sp>
        <p:nvSpPr>
          <p:cNvPr id="12" name="英文小标题1"/>
          <p:cNvSpPr txBox="1"/>
          <p:nvPr/>
        </p:nvSpPr>
        <p:spPr>
          <a:xfrm>
            <a:off x="2768692" y="3624706"/>
            <a:ext cx="174451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</a:rPr>
              <a:t>My basic information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+mj-ea"/>
            </a:endParaRPr>
          </a:p>
        </p:txBody>
      </p:sp>
      <p:sp>
        <p:nvSpPr>
          <p:cNvPr id="58" name="装饰矩形3"/>
          <p:cNvSpPr/>
          <p:nvPr/>
        </p:nvSpPr>
        <p:spPr>
          <a:xfrm rot="3600000">
            <a:off x="3360228" y="4483727"/>
            <a:ext cx="284656" cy="284656"/>
          </a:xfrm>
          <a:prstGeom prst="roundRect">
            <a:avLst>
              <a:gd name="adj" fmla="val 10074"/>
            </a:avLst>
          </a:prstGeom>
          <a:noFill/>
          <a:ln w="38100">
            <a:gradFill>
              <a:gsLst>
                <a:gs pos="21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8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中文小标题2"/>
          <p:cNvSpPr txBox="1"/>
          <p:nvPr/>
        </p:nvSpPr>
        <p:spPr>
          <a:xfrm>
            <a:off x="3576507" y="4534054"/>
            <a:ext cx="27152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02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现岗位业绩回顾</a:t>
            </a:r>
          </a:p>
        </p:txBody>
      </p:sp>
      <p:sp>
        <p:nvSpPr>
          <p:cNvPr id="25" name="英文小标题2"/>
          <p:cNvSpPr txBox="1"/>
          <p:nvPr/>
        </p:nvSpPr>
        <p:spPr>
          <a:xfrm>
            <a:off x="3576509" y="4964941"/>
            <a:ext cx="288335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</a:rPr>
              <a:t>Review of current job performance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ea typeface="+mj-ea"/>
            </a:endParaRPr>
          </a:p>
        </p:txBody>
      </p:sp>
      <p:sp>
        <p:nvSpPr>
          <p:cNvPr id="59" name="装饰矩形4"/>
          <p:cNvSpPr/>
          <p:nvPr/>
        </p:nvSpPr>
        <p:spPr>
          <a:xfrm rot="3600000">
            <a:off x="5407350" y="1802759"/>
            <a:ext cx="284656" cy="284656"/>
          </a:xfrm>
          <a:prstGeom prst="roundRect">
            <a:avLst>
              <a:gd name="adj" fmla="val 10074"/>
            </a:avLst>
          </a:prstGeom>
          <a:noFill/>
          <a:ln w="38100">
            <a:gradFill>
              <a:gsLst>
                <a:gs pos="21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8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中文小标题3"/>
          <p:cNvSpPr txBox="1"/>
          <p:nvPr/>
        </p:nvSpPr>
        <p:spPr>
          <a:xfrm>
            <a:off x="5588141" y="1859471"/>
            <a:ext cx="297195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03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对内聘岗位的认识</a:t>
            </a:r>
          </a:p>
        </p:txBody>
      </p:sp>
      <p:sp>
        <p:nvSpPr>
          <p:cNvPr id="30" name="英文小标题3"/>
          <p:cNvSpPr txBox="1"/>
          <p:nvPr/>
        </p:nvSpPr>
        <p:spPr>
          <a:xfrm>
            <a:off x="5588142" y="2290358"/>
            <a:ext cx="295068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400">
                <a:latin typeface="+mj-ea"/>
                <a:ea typeface="+mj-ea"/>
              </a:defRPr>
            </a:lvl1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Understanding of internal positions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60" name="装饰矩形5"/>
          <p:cNvSpPr/>
          <p:nvPr/>
        </p:nvSpPr>
        <p:spPr>
          <a:xfrm rot="3600000">
            <a:off x="6209844" y="3172382"/>
            <a:ext cx="284656" cy="284656"/>
          </a:xfrm>
          <a:prstGeom prst="roundRect">
            <a:avLst>
              <a:gd name="adj" fmla="val 10074"/>
            </a:avLst>
          </a:prstGeom>
          <a:noFill/>
          <a:ln w="38100">
            <a:gradFill>
              <a:gsLst>
                <a:gs pos="21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8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中文小标题4"/>
          <p:cNvSpPr txBox="1"/>
          <p:nvPr/>
        </p:nvSpPr>
        <p:spPr>
          <a:xfrm>
            <a:off x="6352172" y="3193819"/>
            <a:ext cx="293057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04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胜任的资格与能力</a:t>
            </a:r>
          </a:p>
        </p:txBody>
      </p:sp>
      <p:sp>
        <p:nvSpPr>
          <p:cNvPr id="33" name="英文小标题4"/>
          <p:cNvSpPr txBox="1"/>
          <p:nvPr/>
        </p:nvSpPr>
        <p:spPr>
          <a:xfrm>
            <a:off x="6352173" y="3624706"/>
            <a:ext cx="187435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400">
                <a:latin typeface="+mj-ea"/>
                <a:ea typeface="+mj-ea"/>
              </a:defRPr>
            </a:lvl1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The ability for the post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61" name="装饰矩形6"/>
          <p:cNvSpPr/>
          <p:nvPr/>
        </p:nvSpPr>
        <p:spPr>
          <a:xfrm rot="3600000">
            <a:off x="6971774" y="4524596"/>
            <a:ext cx="284656" cy="284656"/>
          </a:xfrm>
          <a:prstGeom prst="roundRect">
            <a:avLst>
              <a:gd name="adj" fmla="val 10074"/>
            </a:avLst>
          </a:prstGeom>
          <a:noFill/>
          <a:ln w="38100">
            <a:gradFill>
              <a:gsLst>
                <a:gs pos="21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8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中文小标题5"/>
          <p:cNvSpPr txBox="1"/>
          <p:nvPr/>
        </p:nvSpPr>
        <p:spPr>
          <a:xfrm>
            <a:off x="7114102" y="4534054"/>
            <a:ext cx="26370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05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开展工作的思路</a:t>
            </a:r>
          </a:p>
        </p:txBody>
      </p:sp>
      <p:sp>
        <p:nvSpPr>
          <p:cNvPr id="39" name="英文小标题5"/>
          <p:cNvSpPr txBox="1"/>
          <p:nvPr/>
        </p:nvSpPr>
        <p:spPr>
          <a:xfrm>
            <a:off x="7114104" y="4964941"/>
            <a:ext cx="254640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400">
                <a:latin typeface="+mj-ea"/>
                <a:ea typeface="+mj-ea"/>
              </a:defRPr>
            </a:lvl1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Ideas for carrying out the work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60E484F-105A-A0A9-3E9E-1972D5A0A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4610F83-7515-99BE-3888-1F38663434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ACF90F37-52FE-A1D0-8F2C-14CB821BD8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Ideas for carrying out the work</a:t>
            </a:r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22295D0-532D-5505-B1B4-F9507E5F5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5812" y="2951154"/>
            <a:ext cx="5924699" cy="914096"/>
          </a:xfrm>
        </p:spPr>
        <p:txBody>
          <a:bodyPr/>
          <a:lstStyle/>
          <a:p>
            <a:r>
              <a:rPr lang="zh-CN" altLang="en-US" dirty="0"/>
              <a:t>开展工作的思路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BD541B0-47C4-484A-6B20-89A1D2F755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85812" y="1786607"/>
            <a:ext cx="1317668" cy="914096"/>
          </a:xfrm>
        </p:spPr>
        <p:txBody>
          <a:bodyPr/>
          <a:lstStyle/>
          <a:p>
            <a:r>
              <a:rPr lang="en-US" altLang="zh-CN" dirty="0"/>
              <a:t>05.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0391F9CB-CCC0-A2A8-7CDB-AE718EC12232}"/>
              </a:ext>
            </a:extLst>
          </p:cNvPr>
          <p:cNvGrpSpPr/>
          <p:nvPr/>
        </p:nvGrpSpPr>
        <p:grpSpPr>
          <a:xfrm>
            <a:off x="660400" y="2469854"/>
            <a:ext cx="2470150" cy="3334028"/>
            <a:chOff x="660400" y="2469854"/>
            <a:chExt cx="2470150" cy="3334028"/>
          </a:xfrm>
        </p:grpSpPr>
        <p:sp useBgFill="1">
          <p:nvSpPr>
            <p:cNvPr id="46" name="线框矩形1"/>
            <p:cNvSpPr/>
            <p:nvPr/>
          </p:nvSpPr>
          <p:spPr>
            <a:xfrm>
              <a:off x="660400" y="2674182"/>
              <a:ext cx="2462214" cy="2751741"/>
            </a:xfrm>
            <a:prstGeom prst="round2SameRect">
              <a:avLst>
                <a:gd name="adj1" fmla="val 5732"/>
                <a:gd name="adj2" fmla="val 0"/>
              </a:avLst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1"/>
            <p:cNvSpPr/>
            <p:nvPr/>
          </p:nvSpPr>
          <p:spPr>
            <a:xfrm>
              <a:off x="660400" y="5436469"/>
              <a:ext cx="2462213" cy="8463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三角形1"/>
            <p:cNvSpPr/>
            <p:nvPr/>
          </p:nvSpPr>
          <p:spPr>
            <a:xfrm>
              <a:off x="2629852" y="5526883"/>
              <a:ext cx="500698" cy="276999"/>
            </a:xfrm>
            <a:custGeom>
              <a:avLst/>
              <a:gdLst/>
              <a:ahLst/>
              <a:cxnLst/>
              <a:rect l="0" t="0" r="0" b="0"/>
              <a:pathLst>
                <a:path w="584201" h="447398">
                  <a:moveTo>
                    <a:pt x="0" y="0"/>
                  </a:moveTo>
                  <a:lnTo>
                    <a:pt x="584200" y="0"/>
                  </a:lnTo>
                  <a:lnTo>
                    <a:pt x="216803" y="367397"/>
                  </a:lnTo>
                  <a:cubicBezTo>
                    <a:pt x="136803" y="447397"/>
                    <a:pt x="0" y="390732"/>
                    <a:pt x="0" y="27759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序号1"/>
            <p:cNvSpPr txBox="1"/>
            <p:nvPr/>
          </p:nvSpPr>
          <p:spPr>
            <a:xfrm>
              <a:off x="2271062" y="5554334"/>
              <a:ext cx="29908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2"/>
                  </a:solidFill>
                  <a:latin typeface="+mj-lt"/>
                </a:rPr>
                <a:t>01</a:t>
              </a:r>
              <a:endParaRPr lang="zh-CN" altLang="en-US" sz="1600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61" name="小标题1"/>
            <p:cNvSpPr txBox="1"/>
            <p:nvPr/>
          </p:nvSpPr>
          <p:spPr>
            <a:xfrm>
              <a:off x="1046919" y="2469854"/>
              <a:ext cx="1689176" cy="4756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小标题</a:t>
              </a:r>
              <a:endPara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2" name="空心小矩形1"/>
            <p:cNvSpPr>
              <a:spLocks noChangeAspect="1"/>
            </p:cNvSpPr>
            <p:nvPr/>
          </p:nvSpPr>
          <p:spPr>
            <a:xfrm rot="2700000">
              <a:off x="1019190" y="3250513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字描述内容1"/>
            <p:cNvSpPr txBox="1"/>
            <p:nvPr/>
          </p:nvSpPr>
          <p:spPr>
            <a:xfrm>
              <a:off x="1227434" y="3166719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4" name="空心小矩形2"/>
            <p:cNvSpPr>
              <a:spLocks noChangeAspect="1"/>
            </p:cNvSpPr>
            <p:nvPr/>
          </p:nvSpPr>
          <p:spPr>
            <a:xfrm rot="2700000">
              <a:off x="1019190" y="3988231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字描述内容2"/>
            <p:cNvSpPr txBox="1"/>
            <p:nvPr/>
          </p:nvSpPr>
          <p:spPr>
            <a:xfrm>
              <a:off x="1227434" y="3904437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6" name="空心小矩形3"/>
            <p:cNvSpPr>
              <a:spLocks noChangeAspect="1"/>
            </p:cNvSpPr>
            <p:nvPr/>
          </p:nvSpPr>
          <p:spPr>
            <a:xfrm rot="2700000">
              <a:off x="1019190" y="4725949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字描述内容3"/>
            <p:cNvSpPr txBox="1"/>
            <p:nvPr/>
          </p:nvSpPr>
          <p:spPr>
            <a:xfrm>
              <a:off x="1227434" y="4642155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934C0D9-5148-9177-092E-D5258E61D001}"/>
              </a:ext>
            </a:extLst>
          </p:cNvPr>
          <p:cNvGrpSpPr/>
          <p:nvPr/>
        </p:nvGrpSpPr>
        <p:grpSpPr>
          <a:xfrm>
            <a:off x="3460750" y="2128728"/>
            <a:ext cx="2470150" cy="3334028"/>
            <a:chOff x="3460750" y="2128728"/>
            <a:chExt cx="2470150" cy="3334028"/>
          </a:xfrm>
        </p:grpSpPr>
        <p:sp useBgFill="1">
          <p:nvSpPr>
            <p:cNvPr id="82" name="线框矩形2"/>
            <p:cNvSpPr/>
            <p:nvPr/>
          </p:nvSpPr>
          <p:spPr>
            <a:xfrm>
              <a:off x="3460750" y="2333056"/>
              <a:ext cx="2462214" cy="2751741"/>
            </a:xfrm>
            <a:prstGeom prst="round2SameRect">
              <a:avLst>
                <a:gd name="adj1" fmla="val 5732"/>
                <a:gd name="adj2" fmla="val 0"/>
              </a:avLst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2"/>
            <p:cNvSpPr/>
            <p:nvPr/>
          </p:nvSpPr>
          <p:spPr>
            <a:xfrm>
              <a:off x="3460750" y="5095343"/>
              <a:ext cx="2462213" cy="8463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三角形2"/>
            <p:cNvSpPr/>
            <p:nvPr/>
          </p:nvSpPr>
          <p:spPr>
            <a:xfrm>
              <a:off x="5430202" y="5185757"/>
              <a:ext cx="500698" cy="276999"/>
            </a:xfrm>
            <a:custGeom>
              <a:avLst/>
              <a:gdLst/>
              <a:ahLst/>
              <a:cxnLst/>
              <a:rect l="0" t="0" r="0" b="0"/>
              <a:pathLst>
                <a:path w="584201" h="447398">
                  <a:moveTo>
                    <a:pt x="0" y="0"/>
                  </a:moveTo>
                  <a:lnTo>
                    <a:pt x="584200" y="0"/>
                  </a:lnTo>
                  <a:lnTo>
                    <a:pt x="216803" y="367397"/>
                  </a:lnTo>
                  <a:cubicBezTo>
                    <a:pt x="136803" y="447397"/>
                    <a:pt x="0" y="390732"/>
                    <a:pt x="0" y="27759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序号2"/>
            <p:cNvSpPr txBox="1"/>
            <p:nvPr/>
          </p:nvSpPr>
          <p:spPr>
            <a:xfrm>
              <a:off x="5071412" y="5213208"/>
              <a:ext cx="29908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2"/>
                  </a:solidFill>
                  <a:latin typeface="+mj-lt"/>
                </a:rPr>
                <a:t>02</a:t>
              </a:r>
              <a:endParaRPr lang="zh-CN" altLang="en-US" sz="1600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86" name="小标题2"/>
            <p:cNvSpPr txBox="1"/>
            <p:nvPr/>
          </p:nvSpPr>
          <p:spPr>
            <a:xfrm>
              <a:off x="3847269" y="2128728"/>
              <a:ext cx="1689176" cy="4756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小标题</a:t>
              </a:r>
              <a:endPara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87" name="空心小矩形4"/>
            <p:cNvSpPr>
              <a:spLocks noChangeAspect="1"/>
            </p:cNvSpPr>
            <p:nvPr/>
          </p:nvSpPr>
          <p:spPr>
            <a:xfrm rot="2700000">
              <a:off x="3819540" y="2909387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字描述内容4"/>
            <p:cNvSpPr txBox="1"/>
            <p:nvPr/>
          </p:nvSpPr>
          <p:spPr>
            <a:xfrm>
              <a:off x="4027784" y="2825593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" name="空心小矩形5"/>
            <p:cNvSpPr>
              <a:spLocks noChangeAspect="1"/>
            </p:cNvSpPr>
            <p:nvPr/>
          </p:nvSpPr>
          <p:spPr>
            <a:xfrm rot="2700000">
              <a:off x="3819540" y="3647105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字描述内容5"/>
            <p:cNvSpPr txBox="1"/>
            <p:nvPr/>
          </p:nvSpPr>
          <p:spPr>
            <a:xfrm>
              <a:off x="4027784" y="3563311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1" name="空心小矩形6"/>
            <p:cNvSpPr>
              <a:spLocks noChangeAspect="1"/>
            </p:cNvSpPr>
            <p:nvPr/>
          </p:nvSpPr>
          <p:spPr>
            <a:xfrm rot="2700000">
              <a:off x="3819540" y="4384823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字描述内容6"/>
            <p:cNvSpPr txBox="1"/>
            <p:nvPr/>
          </p:nvSpPr>
          <p:spPr>
            <a:xfrm>
              <a:off x="4027784" y="4301029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14379DB-9C82-E97F-6617-AE4E61117B73}"/>
              </a:ext>
            </a:extLst>
          </p:cNvPr>
          <p:cNvGrpSpPr/>
          <p:nvPr/>
        </p:nvGrpSpPr>
        <p:grpSpPr>
          <a:xfrm>
            <a:off x="6261100" y="1787603"/>
            <a:ext cx="2470150" cy="3334028"/>
            <a:chOff x="6261100" y="1787603"/>
            <a:chExt cx="2470150" cy="3334028"/>
          </a:xfrm>
        </p:grpSpPr>
        <p:sp useBgFill="1">
          <p:nvSpPr>
            <p:cNvPr id="94" name="线框矩形3"/>
            <p:cNvSpPr/>
            <p:nvPr/>
          </p:nvSpPr>
          <p:spPr>
            <a:xfrm>
              <a:off x="6261100" y="1991931"/>
              <a:ext cx="2462214" cy="2751741"/>
            </a:xfrm>
            <a:prstGeom prst="round2SameRect">
              <a:avLst>
                <a:gd name="adj1" fmla="val 5732"/>
                <a:gd name="adj2" fmla="val 0"/>
              </a:avLst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3"/>
            <p:cNvSpPr/>
            <p:nvPr/>
          </p:nvSpPr>
          <p:spPr>
            <a:xfrm>
              <a:off x="6261100" y="4754218"/>
              <a:ext cx="2462213" cy="8463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三角形3"/>
            <p:cNvSpPr/>
            <p:nvPr/>
          </p:nvSpPr>
          <p:spPr>
            <a:xfrm>
              <a:off x="8230552" y="4844632"/>
              <a:ext cx="500698" cy="276999"/>
            </a:xfrm>
            <a:custGeom>
              <a:avLst/>
              <a:gdLst/>
              <a:ahLst/>
              <a:cxnLst/>
              <a:rect l="0" t="0" r="0" b="0"/>
              <a:pathLst>
                <a:path w="584201" h="447398">
                  <a:moveTo>
                    <a:pt x="0" y="0"/>
                  </a:moveTo>
                  <a:lnTo>
                    <a:pt x="584200" y="0"/>
                  </a:lnTo>
                  <a:lnTo>
                    <a:pt x="216803" y="367397"/>
                  </a:lnTo>
                  <a:cubicBezTo>
                    <a:pt x="136803" y="447397"/>
                    <a:pt x="0" y="390732"/>
                    <a:pt x="0" y="27759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序号3"/>
            <p:cNvSpPr txBox="1"/>
            <p:nvPr/>
          </p:nvSpPr>
          <p:spPr>
            <a:xfrm>
              <a:off x="7871762" y="4872083"/>
              <a:ext cx="29908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2"/>
                  </a:solidFill>
                  <a:latin typeface="+mj-lt"/>
                </a:rPr>
                <a:t>03</a:t>
              </a:r>
              <a:endParaRPr lang="zh-CN" altLang="en-US" sz="1600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98" name="小标题3"/>
            <p:cNvSpPr txBox="1"/>
            <p:nvPr/>
          </p:nvSpPr>
          <p:spPr>
            <a:xfrm>
              <a:off x="6647619" y="1787603"/>
              <a:ext cx="1689176" cy="4756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小标题</a:t>
              </a:r>
              <a:endPara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99" name="空心小矩形7"/>
            <p:cNvSpPr>
              <a:spLocks noChangeAspect="1"/>
            </p:cNvSpPr>
            <p:nvPr/>
          </p:nvSpPr>
          <p:spPr>
            <a:xfrm rot="2700000">
              <a:off x="6619890" y="2568262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文字描述内容7"/>
            <p:cNvSpPr txBox="1"/>
            <p:nvPr/>
          </p:nvSpPr>
          <p:spPr>
            <a:xfrm>
              <a:off x="6828134" y="2484468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1" name="空心小矩形8"/>
            <p:cNvSpPr>
              <a:spLocks noChangeAspect="1"/>
            </p:cNvSpPr>
            <p:nvPr/>
          </p:nvSpPr>
          <p:spPr>
            <a:xfrm rot="2700000">
              <a:off x="6619890" y="3305980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字描述内容8"/>
            <p:cNvSpPr txBox="1"/>
            <p:nvPr/>
          </p:nvSpPr>
          <p:spPr>
            <a:xfrm>
              <a:off x="6828134" y="3222186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3" name="空心小矩形9"/>
            <p:cNvSpPr>
              <a:spLocks noChangeAspect="1"/>
            </p:cNvSpPr>
            <p:nvPr/>
          </p:nvSpPr>
          <p:spPr>
            <a:xfrm rot="2700000">
              <a:off x="6619890" y="4043698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文字描述内容9"/>
            <p:cNvSpPr txBox="1"/>
            <p:nvPr/>
          </p:nvSpPr>
          <p:spPr>
            <a:xfrm>
              <a:off x="6828134" y="3959904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F98AE80-667D-A8E9-3859-0745EFEB51FB}"/>
              </a:ext>
            </a:extLst>
          </p:cNvPr>
          <p:cNvGrpSpPr/>
          <p:nvPr/>
        </p:nvGrpSpPr>
        <p:grpSpPr>
          <a:xfrm>
            <a:off x="9061450" y="1446478"/>
            <a:ext cx="2470150" cy="3334028"/>
            <a:chOff x="9061450" y="1446478"/>
            <a:chExt cx="2470150" cy="3334028"/>
          </a:xfrm>
        </p:grpSpPr>
        <p:sp useBgFill="1">
          <p:nvSpPr>
            <p:cNvPr id="106" name="线框矩形4"/>
            <p:cNvSpPr/>
            <p:nvPr/>
          </p:nvSpPr>
          <p:spPr>
            <a:xfrm>
              <a:off x="9061450" y="1650806"/>
              <a:ext cx="2462214" cy="2751741"/>
            </a:xfrm>
            <a:prstGeom prst="round2SameRect">
              <a:avLst>
                <a:gd name="adj1" fmla="val 5732"/>
                <a:gd name="adj2" fmla="val 0"/>
              </a:avLst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4"/>
            <p:cNvSpPr/>
            <p:nvPr/>
          </p:nvSpPr>
          <p:spPr>
            <a:xfrm>
              <a:off x="9061450" y="4413093"/>
              <a:ext cx="2462213" cy="8463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三角形4"/>
            <p:cNvSpPr/>
            <p:nvPr/>
          </p:nvSpPr>
          <p:spPr>
            <a:xfrm>
              <a:off x="11030902" y="4503507"/>
              <a:ext cx="500698" cy="276999"/>
            </a:xfrm>
            <a:custGeom>
              <a:avLst/>
              <a:gdLst/>
              <a:ahLst/>
              <a:cxnLst/>
              <a:rect l="0" t="0" r="0" b="0"/>
              <a:pathLst>
                <a:path w="584201" h="447398">
                  <a:moveTo>
                    <a:pt x="0" y="0"/>
                  </a:moveTo>
                  <a:lnTo>
                    <a:pt x="584200" y="0"/>
                  </a:lnTo>
                  <a:lnTo>
                    <a:pt x="216803" y="367397"/>
                  </a:lnTo>
                  <a:cubicBezTo>
                    <a:pt x="136803" y="447397"/>
                    <a:pt x="0" y="390732"/>
                    <a:pt x="0" y="27759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序号4"/>
            <p:cNvSpPr txBox="1"/>
            <p:nvPr/>
          </p:nvSpPr>
          <p:spPr>
            <a:xfrm>
              <a:off x="10672112" y="4530958"/>
              <a:ext cx="29908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2"/>
                  </a:solidFill>
                  <a:latin typeface="+mj-lt"/>
                </a:rPr>
                <a:t>04</a:t>
              </a:r>
              <a:endParaRPr lang="zh-CN" altLang="en-US" sz="1600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110" name="小标题4"/>
            <p:cNvSpPr txBox="1"/>
            <p:nvPr/>
          </p:nvSpPr>
          <p:spPr>
            <a:xfrm>
              <a:off x="9447969" y="1446478"/>
              <a:ext cx="1689176" cy="4756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小标题</a:t>
              </a:r>
              <a:endPara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1" name="空心小矩形10"/>
            <p:cNvSpPr>
              <a:spLocks noChangeAspect="1"/>
            </p:cNvSpPr>
            <p:nvPr/>
          </p:nvSpPr>
          <p:spPr>
            <a:xfrm rot="2700000">
              <a:off x="9420240" y="2227137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文字描述内容10"/>
            <p:cNvSpPr txBox="1"/>
            <p:nvPr/>
          </p:nvSpPr>
          <p:spPr>
            <a:xfrm>
              <a:off x="9628484" y="2143343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3" name="空心小矩形11"/>
            <p:cNvSpPr>
              <a:spLocks noChangeAspect="1"/>
            </p:cNvSpPr>
            <p:nvPr/>
          </p:nvSpPr>
          <p:spPr>
            <a:xfrm rot="2700000">
              <a:off x="9420240" y="2964855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文字描述内容11"/>
            <p:cNvSpPr txBox="1"/>
            <p:nvPr/>
          </p:nvSpPr>
          <p:spPr>
            <a:xfrm>
              <a:off x="9628484" y="2881061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5" name="空心小矩形12"/>
            <p:cNvSpPr>
              <a:spLocks noChangeAspect="1"/>
            </p:cNvSpPr>
            <p:nvPr/>
          </p:nvSpPr>
          <p:spPr>
            <a:xfrm rot="2700000">
              <a:off x="9420240" y="3702573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文字描述内容12"/>
            <p:cNvSpPr txBox="1"/>
            <p:nvPr/>
          </p:nvSpPr>
          <p:spPr>
            <a:xfrm>
              <a:off x="9628484" y="3618779"/>
              <a:ext cx="153639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7" name="标题 6">
            <a:extLst>
              <a:ext uri="{FF2B5EF4-FFF2-40B4-BE49-F238E27FC236}">
                <a16:creationId xmlns:a16="http://schemas.microsoft.com/office/drawing/2014/main" id="{EB1152D2-415A-13FF-FBD1-2197AFCE2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未来重点工作思路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F663A3F-154C-8610-E684-C310FD2A5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C2981-7843-4531-B813-0CAA0E322ECD}" type="datetime1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B5A585E-157F-73D4-E007-1732448D0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05. </a:t>
            </a:r>
            <a:r>
              <a:rPr lang="zh-CN" altLang="en-US" dirty="0"/>
              <a:t>开展工作的思路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A66773-EB55-2339-4A86-0324F4F62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47F0-D5B9-463D-8001-D6FF2F9654B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06A892AA-2BEE-3700-B933-C86AC8C2669D}"/>
              </a:ext>
            </a:extLst>
          </p:cNvPr>
          <p:cNvGrpSpPr/>
          <p:nvPr/>
        </p:nvGrpSpPr>
        <p:grpSpPr>
          <a:xfrm>
            <a:off x="1084173" y="2553956"/>
            <a:ext cx="5126835" cy="1495583"/>
            <a:chOff x="1084173" y="2553956"/>
            <a:chExt cx="5126835" cy="1495583"/>
          </a:xfrm>
        </p:grpSpPr>
        <p:sp>
          <p:nvSpPr>
            <p:cNvPr id="46" name="线框矩形1"/>
            <p:cNvSpPr/>
            <p:nvPr/>
          </p:nvSpPr>
          <p:spPr>
            <a:xfrm>
              <a:off x="1084173" y="2553956"/>
              <a:ext cx="4380554" cy="1495583"/>
            </a:xfrm>
            <a:prstGeom prst="roundRect">
              <a:avLst/>
            </a:prstGeom>
            <a:noFill/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序号1"/>
            <p:cNvSpPr txBox="1"/>
            <p:nvPr/>
          </p:nvSpPr>
          <p:spPr>
            <a:xfrm>
              <a:off x="1220932" y="2840082"/>
              <a:ext cx="1184292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6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lt"/>
                </a:rPr>
                <a:t>01</a:t>
              </a:r>
              <a:endParaRPr lang="zh-CN" altLang="en-US" sz="6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lt"/>
              </a:endParaRPr>
            </a:p>
          </p:txBody>
        </p:sp>
        <p:sp>
          <p:nvSpPr>
            <p:cNvPr id="48" name="文字描述内容1"/>
            <p:cNvSpPr txBox="1"/>
            <p:nvPr/>
          </p:nvSpPr>
          <p:spPr>
            <a:xfrm>
              <a:off x="2503233" y="2868488"/>
              <a:ext cx="2222948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矩形2"/>
            <p:cNvSpPr/>
            <p:nvPr/>
          </p:nvSpPr>
          <p:spPr>
            <a:xfrm rot="18900000">
              <a:off x="4983441" y="2636929"/>
              <a:ext cx="1227567" cy="1227568"/>
            </a:xfrm>
            <a:prstGeom prst="roundRect">
              <a:avLst>
                <a:gd name="adj" fmla="val 10074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7" name="notepad_318527"/>
            <p:cNvSpPr/>
            <p:nvPr/>
          </p:nvSpPr>
          <p:spPr>
            <a:xfrm>
              <a:off x="5342835" y="2945871"/>
              <a:ext cx="508779" cy="609685"/>
            </a:xfrm>
            <a:custGeom>
              <a:avLst/>
              <a:gdLst>
                <a:gd name="T0" fmla="*/ 5067 w 5689"/>
                <a:gd name="T1" fmla="*/ 569 h 6827"/>
                <a:gd name="T2" fmla="*/ 4267 w 5689"/>
                <a:gd name="T3" fmla="*/ 569 h 6827"/>
                <a:gd name="T4" fmla="*/ 4267 w 5689"/>
                <a:gd name="T5" fmla="*/ 433 h 6827"/>
                <a:gd name="T6" fmla="*/ 3834 w 5689"/>
                <a:gd name="T7" fmla="*/ 0 h 6827"/>
                <a:gd name="T8" fmla="*/ 1855 w 5689"/>
                <a:gd name="T9" fmla="*/ 0 h 6827"/>
                <a:gd name="T10" fmla="*/ 1422 w 5689"/>
                <a:gd name="T11" fmla="*/ 433 h 6827"/>
                <a:gd name="T12" fmla="*/ 1422 w 5689"/>
                <a:gd name="T13" fmla="*/ 569 h 6827"/>
                <a:gd name="T14" fmla="*/ 621 w 5689"/>
                <a:gd name="T15" fmla="*/ 569 h 6827"/>
                <a:gd name="T16" fmla="*/ 0 w 5689"/>
                <a:gd name="T17" fmla="*/ 1190 h 6827"/>
                <a:gd name="T18" fmla="*/ 0 w 5689"/>
                <a:gd name="T19" fmla="*/ 6205 h 6827"/>
                <a:gd name="T20" fmla="*/ 621 w 5689"/>
                <a:gd name="T21" fmla="*/ 6827 h 6827"/>
                <a:gd name="T22" fmla="*/ 5067 w 5689"/>
                <a:gd name="T23" fmla="*/ 6827 h 6827"/>
                <a:gd name="T24" fmla="*/ 5689 w 5689"/>
                <a:gd name="T25" fmla="*/ 6205 h 6827"/>
                <a:gd name="T26" fmla="*/ 5689 w 5689"/>
                <a:gd name="T27" fmla="*/ 1190 h 6827"/>
                <a:gd name="T28" fmla="*/ 5067 w 5689"/>
                <a:gd name="T29" fmla="*/ 569 h 6827"/>
                <a:gd name="T30" fmla="*/ 1991 w 5689"/>
                <a:gd name="T31" fmla="*/ 569 h 6827"/>
                <a:gd name="T32" fmla="*/ 3698 w 5689"/>
                <a:gd name="T33" fmla="*/ 569 h 6827"/>
                <a:gd name="T34" fmla="*/ 3698 w 5689"/>
                <a:gd name="T35" fmla="*/ 1138 h 6827"/>
                <a:gd name="T36" fmla="*/ 1991 w 5689"/>
                <a:gd name="T37" fmla="*/ 1138 h 6827"/>
                <a:gd name="T38" fmla="*/ 1991 w 5689"/>
                <a:gd name="T39" fmla="*/ 569 h 6827"/>
                <a:gd name="T40" fmla="*/ 4267 w 5689"/>
                <a:gd name="T41" fmla="*/ 5120 h 6827"/>
                <a:gd name="T42" fmla="*/ 3698 w 5689"/>
                <a:gd name="T43" fmla="*/ 4551 h 6827"/>
                <a:gd name="T44" fmla="*/ 3722 w 5689"/>
                <a:gd name="T45" fmla="*/ 4394 h 6827"/>
                <a:gd name="T46" fmla="*/ 2974 w 5689"/>
                <a:gd name="T47" fmla="*/ 3397 h 6827"/>
                <a:gd name="T48" fmla="*/ 2844 w 5689"/>
                <a:gd name="T49" fmla="*/ 3413 h 6827"/>
                <a:gd name="T50" fmla="*/ 2728 w 5689"/>
                <a:gd name="T51" fmla="*/ 3401 h 6827"/>
                <a:gd name="T52" fmla="*/ 2109 w 5689"/>
                <a:gd name="T53" fmla="*/ 4433 h 6827"/>
                <a:gd name="T54" fmla="*/ 2275 w 5689"/>
                <a:gd name="T55" fmla="*/ 4836 h 6827"/>
                <a:gd name="T56" fmla="*/ 1707 w 5689"/>
                <a:gd name="T57" fmla="*/ 5404 h 6827"/>
                <a:gd name="T58" fmla="*/ 1138 w 5689"/>
                <a:gd name="T59" fmla="*/ 4836 h 6827"/>
                <a:gd name="T60" fmla="*/ 1526 w 5689"/>
                <a:gd name="T61" fmla="*/ 4299 h 6827"/>
                <a:gd name="T62" fmla="*/ 2302 w 5689"/>
                <a:gd name="T63" fmla="*/ 3006 h 6827"/>
                <a:gd name="T64" fmla="*/ 2275 w 5689"/>
                <a:gd name="T65" fmla="*/ 2844 h 6827"/>
                <a:gd name="T66" fmla="*/ 2844 w 5689"/>
                <a:gd name="T67" fmla="*/ 2276 h 6827"/>
                <a:gd name="T68" fmla="*/ 3413 w 5689"/>
                <a:gd name="T69" fmla="*/ 2844 h 6827"/>
                <a:gd name="T70" fmla="*/ 3388 w 5689"/>
                <a:gd name="T71" fmla="*/ 3001 h 6827"/>
                <a:gd name="T72" fmla="*/ 4137 w 5689"/>
                <a:gd name="T73" fmla="*/ 3998 h 6827"/>
                <a:gd name="T74" fmla="*/ 4267 w 5689"/>
                <a:gd name="T75" fmla="*/ 3982 h 6827"/>
                <a:gd name="T76" fmla="*/ 4835 w 5689"/>
                <a:gd name="T77" fmla="*/ 4551 h 6827"/>
                <a:gd name="T78" fmla="*/ 4267 w 5689"/>
                <a:gd name="T79" fmla="*/ 5120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89" h="6827">
                  <a:moveTo>
                    <a:pt x="5067" y="569"/>
                  </a:moveTo>
                  <a:lnTo>
                    <a:pt x="4267" y="569"/>
                  </a:lnTo>
                  <a:lnTo>
                    <a:pt x="4267" y="433"/>
                  </a:lnTo>
                  <a:cubicBezTo>
                    <a:pt x="4267" y="194"/>
                    <a:pt x="4072" y="0"/>
                    <a:pt x="3834" y="0"/>
                  </a:cubicBezTo>
                  <a:lnTo>
                    <a:pt x="1855" y="0"/>
                  </a:lnTo>
                  <a:cubicBezTo>
                    <a:pt x="1616" y="0"/>
                    <a:pt x="1422" y="194"/>
                    <a:pt x="1422" y="433"/>
                  </a:cubicBezTo>
                  <a:lnTo>
                    <a:pt x="1422" y="569"/>
                  </a:lnTo>
                  <a:lnTo>
                    <a:pt x="621" y="569"/>
                  </a:lnTo>
                  <a:cubicBezTo>
                    <a:pt x="279" y="569"/>
                    <a:pt x="0" y="848"/>
                    <a:pt x="0" y="1190"/>
                  </a:cubicBezTo>
                  <a:lnTo>
                    <a:pt x="0" y="6205"/>
                  </a:lnTo>
                  <a:cubicBezTo>
                    <a:pt x="0" y="6548"/>
                    <a:pt x="279" y="6827"/>
                    <a:pt x="621" y="6827"/>
                  </a:cubicBezTo>
                  <a:lnTo>
                    <a:pt x="5067" y="6827"/>
                  </a:lnTo>
                  <a:cubicBezTo>
                    <a:pt x="5410" y="6827"/>
                    <a:pt x="5689" y="6548"/>
                    <a:pt x="5689" y="6205"/>
                  </a:cubicBezTo>
                  <a:lnTo>
                    <a:pt x="5689" y="1190"/>
                  </a:lnTo>
                  <a:cubicBezTo>
                    <a:pt x="5689" y="848"/>
                    <a:pt x="5410" y="569"/>
                    <a:pt x="5067" y="569"/>
                  </a:cubicBezTo>
                  <a:close/>
                  <a:moveTo>
                    <a:pt x="1991" y="569"/>
                  </a:moveTo>
                  <a:lnTo>
                    <a:pt x="3698" y="569"/>
                  </a:lnTo>
                  <a:lnTo>
                    <a:pt x="3698" y="1138"/>
                  </a:lnTo>
                  <a:lnTo>
                    <a:pt x="1991" y="1138"/>
                  </a:lnTo>
                  <a:lnTo>
                    <a:pt x="1991" y="569"/>
                  </a:lnTo>
                  <a:close/>
                  <a:moveTo>
                    <a:pt x="4267" y="5120"/>
                  </a:moveTo>
                  <a:cubicBezTo>
                    <a:pt x="3952" y="5120"/>
                    <a:pt x="3698" y="4865"/>
                    <a:pt x="3698" y="4551"/>
                  </a:cubicBezTo>
                  <a:cubicBezTo>
                    <a:pt x="3698" y="4496"/>
                    <a:pt x="3708" y="4444"/>
                    <a:pt x="3722" y="4394"/>
                  </a:cubicBezTo>
                  <a:lnTo>
                    <a:pt x="2974" y="3397"/>
                  </a:lnTo>
                  <a:cubicBezTo>
                    <a:pt x="2933" y="3407"/>
                    <a:pt x="2889" y="3413"/>
                    <a:pt x="2844" y="3413"/>
                  </a:cubicBezTo>
                  <a:cubicBezTo>
                    <a:pt x="2805" y="3413"/>
                    <a:pt x="2766" y="3409"/>
                    <a:pt x="2728" y="3401"/>
                  </a:cubicBezTo>
                  <a:lnTo>
                    <a:pt x="2109" y="4433"/>
                  </a:lnTo>
                  <a:cubicBezTo>
                    <a:pt x="2212" y="4536"/>
                    <a:pt x="2275" y="4679"/>
                    <a:pt x="2275" y="4836"/>
                  </a:cubicBezTo>
                  <a:cubicBezTo>
                    <a:pt x="2275" y="5150"/>
                    <a:pt x="2021" y="5404"/>
                    <a:pt x="1707" y="5404"/>
                  </a:cubicBezTo>
                  <a:cubicBezTo>
                    <a:pt x="1392" y="5404"/>
                    <a:pt x="1138" y="5150"/>
                    <a:pt x="1138" y="4836"/>
                  </a:cubicBezTo>
                  <a:cubicBezTo>
                    <a:pt x="1138" y="4585"/>
                    <a:pt x="1301" y="4374"/>
                    <a:pt x="1526" y="4299"/>
                  </a:cubicBezTo>
                  <a:lnTo>
                    <a:pt x="2302" y="3006"/>
                  </a:lnTo>
                  <a:cubicBezTo>
                    <a:pt x="2286" y="2955"/>
                    <a:pt x="2275" y="2901"/>
                    <a:pt x="2275" y="2844"/>
                  </a:cubicBezTo>
                  <a:cubicBezTo>
                    <a:pt x="2275" y="2530"/>
                    <a:pt x="2530" y="2276"/>
                    <a:pt x="2844" y="2276"/>
                  </a:cubicBezTo>
                  <a:cubicBezTo>
                    <a:pt x="3159" y="2276"/>
                    <a:pt x="3413" y="2530"/>
                    <a:pt x="3413" y="2844"/>
                  </a:cubicBezTo>
                  <a:cubicBezTo>
                    <a:pt x="3413" y="2899"/>
                    <a:pt x="3403" y="2951"/>
                    <a:pt x="3388" y="3001"/>
                  </a:cubicBezTo>
                  <a:lnTo>
                    <a:pt x="4137" y="3998"/>
                  </a:lnTo>
                  <a:cubicBezTo>
                    <a:pt x="4178" y="3989"/>
                    <a:pt x="4222" y="3982"/>
                    <a:pt x="4267" y="3982"/>
                  </a:cubicBezTo>
                  <a:cubicBezTo>
                    <a:pt x="4581" y="3982"/>
                    <a:pt x="4835" y="4237"/>
                    <a:pt x="4835" y="4551"/>
                  </a:cubicBezTo>
                  <a:cubicBezTo>
                    <a:pt x="4835" y="4865"/>
                    <a:pt x="4581" y="5120"/>
                    <a:pt x="4267" y="512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A139972-4EEA-1387-7525-6A5CD13B93B1}"/>
              </a:ext>
            </a:extLst>
          </p:cNvPr>
          <p:cNvGrpSpPr/>
          <p:nvPr/>
        </p:nvGrpSpPr>
        <p:grpSpPr>
          <a:xfrm>
            <a:off x="5980992" y="1556404"/>
            <a:ext cx="5253656" cy="1495583"/>
            <a:chOff x="5980992" y="1556404"/>
            <a:chExt cx="5253656" cy="1495583"/>
          </a:xfrm>
        </p:grpSpPr>
        <p:sp>
          <p:nvSpPr>
            <p:cNvPr id="34" name="矩形1"/>
            <p:cNvSpPr/>
            <p:nvPr/>
          </p:nvSpPr>
          <p:spPr>
            <a:xfrm rot="18900000">
              <a:off x="5980992" y="1639377"/>
              <a:ext cx="1227567" cy="1227568"/>
            </a:xfrm>
            <a:prstGeom prst="roundRect">
              <a:avLst>
                <a:gd name="adj" fmla="val 10074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notepad_320197"/>
            <p:cNvSpPr/>
            <p:nvPr/>
          </p:nvSpPr>
          <p:spPr>
            <a:xfrm>
              <a:off x="6365807" y="1948319"/>
              <a:ext cx="457936" cy="609685"/>
            </a:xfrm>
            <a:custGeom>
              <a:avLst/>
              <a:gdLst>
                <a:gd name="T0" fmla="*/ 3983 w 5120"/>
                <a:gd name="T1" fmla="*/ 569 h 6827"/>
                <a:gd name="T2" fmla="*/ 3698 w 5120"/>
                <a:gd name="T3" fmla="*/ 0 h 6827"/>
                <a:gd name="T4" fmla="*/ 1138 w 5120"/>
                <a:gd name="T5" fmla="*/ 284 h 6827"/>
                <a:gd name="T6" fmla="*/ 285 w 5120"/>
                <a:gd name="T7" fmla="*/ 569 h 6827"/>
                <a:gd name="T8" fmla="*/ 0 w 5120"/>
                <a:gd name="T9" fmla="*/ 6542 h 6827"/>
                <a:gd name="T10" fmla="*/ 4836 w 5120"/>
                <a:gd name="T11" fmla="*/ 6827 h 6827"/>
                <a:gd name="T12" fmla="*/ 5120 w 5120"/>
                <a:gd name="T13" fmla="*/ 853 h 6827"/>
                <a:gd name="T14" fmla="*/ 1707 w 5120"/>
                <a:gd name="T15" fmla="*/ 853 h 6827"/>
                <a:gd name="T16" fmla="*/ 3414 w 5120"/>
                <a:gd name="T17" fmla="*/ 569 h 6827"/>
                <a:gd name="T18" fmla="*/ 3414 w 5120"/>
                <a:gd name="T19" fmla="*/ 1138 h 6827"/>
                <a:gd name="T20" fmla="*/ 1707 w 5120"/>
                <a:gd name="T21" fmla="*/ 853 h 6827"/>
                <a:gd name="T22" fmla="*/ 1707 w 5120"/>
                <a:gd name="T23" fmla="*/ 2560 h 6827"/>
                <a:gd name="T24" fmla="*/ 1707 w 5120"/>
                <a:gd name="T25" fmla="*/ 3129 h 6827"/>
                <a:gd name="T26" fmla="*/ 1138 w 5120"/>
                <a:gd name="T27" fmla="*/ 2844 h 6827"/>
                <a:gd name="T28" fmla="*/ 1423 w 5120"/>
                <a:gd name="T29" fmla="*/ 3698 h 6827"/>
                <a:gd name="T30" fmla="*/ 2845 w 5120"/>
                <a:gd name="T31" fmla="*/ 3982 h 6827"/>
                <a:gd name="T32" fmla="*/ 1423 w 5120"/>
                <a:gd name="T33" fmla="*/ 4267 h 6827"/>
                <a:gd name="T34" fmla="*/ 1423 w 5120"/>
                <a:gd name="T35" fmla="*/ 3698 h 6827"/>
                <a:gd name="T36" fmla="*/ 1423 w 5120"/>
                <a:gd name="T37" fmla="*/ 5404 h 6827"/>
                <a:gd name="T38" fmla="*/ 1423 w 5120"/>
                <a:gd name="T39" fmla="*/ 4836 h 6827"/>
                <a:gd name="T40" fmla="*/ 2276 w 5120"/>
                <a:gd name="T41" fmla="*/ 5120 h 6827"/>
                <a:gd name="T42" fmla="*/ 3698 w 5120"/>
                <a:gd name="T43" fmla="*/ 5404 h 6827"/>
                <a:gd name="T44" fmla="*/ 2560 w 5120"/>
                <a:gd name="T45" fmla="*/ 5120 h 6827"/>
                <a:gd name="T46" fmla="*/ 3698 w 5120"/>
                <a:gd name="T47" fmla="*/ 4836 h 6827"/>
                <a:gd name="T48" fmla="*/ 3698 w 5120"/>
                <a:gd name="T49" fmla="*/ 5404 h 6827"/>
                <a:gd name="T50" fmla="*/ 3414 w 5120"/>
                <a:gd name="T51" fmla="*/ 4267 h 6827"/>
                <a:gd name="T52" fmla="*/ 3414 w 5120"/>
                <a:gd name="T53" fmla="*/ 3698 h 6827"/>
                <a:gd name="T54" fmla="*/ 3983 w 5120"/>
                <a:gd name="T55" fmla="*/ 3982 h 6827"/>
                <a:gd name="T56" fmla="*/ 3698 w 5120"/>
                <a:gd name="T57" fmla="*/ 3129 h 6827"/>
                <a:gd name="T58" fmla="*/ 2276 w 5120"/>
                <a:gd name="T59" fmla="*/ 2844 h 6827"/>
                <a:gd name="T60" fmla="*/ 3698 w 5120"/>
                <a:gd name="T61" fmla="*/ 2560 h 6827"/>
                <a:gd name="T62" fmla="*/ 3698 w 5120"/>
                <a:gd name="T63" fmla="*/ 3129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0" h="6827">
                  <a:moveTo>
                    <a:pt x="4836" y="569"/>
                  </a:moveTo>
                  <a:lnTo>
                    <a:pt x="3983" y="569"/>
                  </a:lnTo>
                  <a:lnTo>
                    <a:pt x="3983" y="284"/>
                  </a:lnTo>
                  <a:cubicBezTo>
                    <a:pt x="3983" y="127"/>
                    <a:pt x="3855" y="0"/>
                    <a:pt x="3698" y="0"/>
                  </a:cubicBezTo>
                  <a:lnTo>
                    <a:pt x="1423" y="0"/>
                  </a:lnTo>
                  <a:cubicBezTo>
                    <a:pt x="1265" y="0"/>
                    <a:pt x="1138" y="127"/>
                    <a:pt x="1138" y="284"/>
                  </a:cubicBezTo>
                  <a:lnTo>
                    <a:pt x="1138" y="569"/>
                  </a:lnTo>
                  <a:lnTo>
                    <a:pt x="285" y="569"/>
                  </a:lnTo>
                  <a:cubicBezTo>
                    <a:pt x="127" y="569"/>
                    <a:pt x="0" y="696"/>
                    <a:pt x="0" y="853"/>
                  </a:cubicBezTo>
                  <a:lnTo>
                    <a:pt x="0" y="6542"/>
                  </a:lnTo>
                  <a:cubicBezTo>
                    <a:pt x="0" y="6700"/>
                    <a:pt x="127" y="6827"/>
                    <a:pt x="285" y="6827"/>
                  </a:cubicBezTo>
                  <a:lnTo>
                    <a:pt x="4836" y="6827"/>
                  </a:lnTo>
                  <a:cubicBezTo>
                    <a:pt x="4993" y="6827"/>
                    <a:pt x="5120" y="6700"/>
                    <a:pt x="5120" y="6542"/>
                  </a:cubicBezTo>
                  <a:lnTo>
                    <a:pt x="5120" y="853"/>
                  </a:lnTo>
                  <a:cubicBezTo>
                    <a:pt x="5120" y="696"/>
                    <a:pt x="4993" y="569"/>
                    <a:pt x="4836" y="569"/>
                  </a:cubicBezTo>
                  <a:close/>
                  <a:moveTo>
                    <a:pt x="1707" y="853"/>
                  </a:moveTo>
                  <a:lnTo>
                    <a:pt x="1707" y="569"/>
                  </a:lnTo>
                  <a:lnTo>
                    <a:pt x="3414" y="569"/>
                  </a:lnTo>
                  <a:lnTo>
                    <a:pt x="3414" y="853"/>
                  </a:lnTo>
                  <a:lnTo>
                    <a:pt x="3414" y="1138"/>
                  </a:lnTo>
                  <a:lnTo>
                    <a:pt x="1707" y="1138"/>
                  </a:lnTo>
                  <a:lnTo>
                    <a:pt x="1707" y="853"/>
                  </a:lnTo>
                  <a:close/>
                  <a:moveTo>
                    <a:pt x="1423" y="2560"/>
                  </a:moveTo>
                  <a:lnTo>
                    <a:pt x="1707" y="2560"/>
                  </a:lnTo>
                  <a:cubicBezTo>
                    <a:pt x="1864" y="2560"/>
                    <a:pt x="1991" y="2687"/>
                    <a:pt x="1991" y="2844"/>
                  </a:cubicBezTo>
                  <a:cubicBezTo>
                    <a:pt x="1991" y="3002"/>
                    <a:pt x="1864" y="3129"/>
                    <a:pt x="1707" y="3129"/>
                  </a:cubicBezTo>
                  <a:lnTo>
                    <a:pt x="1423" y="3129"/>
                  </a:lnTo>
                  <a:cubicBezTo>
                    <a:pt x="1265" y="3129"/>
                    <a:pt x="1138" y="3002"/>
                    <a:pt x="1138" y="2844"/>
                  </a:cubicBezTo>
                  <a:cubicBezTo>
                    <a:pt x="1138" y="2687"/>
                    <a:pt x="1265" y="2560"/>
                    <a:pt x="1423" y="2560"/>
                  </a:cubicBezTo>
                  <a:close/>
                  <a:moveTo>
                    <a:pt x="1423" y="3698"/>
                  </a:moveTo>
                  <a:lnTo>
                    <a:pt x="2560" y="3698"/>
                  </a:lnTo>
                  <a:cubicBezTo>
                    <a:pt x="2718" y="3698"/>
                    <a:pt x="2845" y="3825"/>
                    <a:pt x="2845" y="3982"/>
                  </a:cubicBezTo>
                  <a:cubicBezTo>
                    <a:pt x="2845" y="4140"/>
                    <a:pt x="2718" y="4267"/>
                    <a:pt x="2560" y="4267"/>
                  </a:cubicBezTo>
                  <a:lnTo>
                    <a:pt x="1423" y="4267"/>
                  </a:lnTo>
                  <a:cubicBezTo>
                    <a:pt x="1265" y="4267"/>
                    <a:pt x="1138" y="4140"/>
                    <a:pt x="1138" y="3982"/>
                  </a:cubicBezTo>
                  <a:cubicBezTo>
                    <a:pt x="1138" y="3825"/>
                    <a:pt x="1265" y="3698"/>
                    <a:pt x="1423" y="3698"/>
                  </a:cubicBezTo>
                  <a:close/>
                  <a:moveTo>
                    <a:pt x="1991" y="5404"/>
                  </a:moveTo>
                  <a:lnTo>
                    <a:pt x="1423" y="5404"/>
                  </a:lnTo>
                  <a:cubicBezTo>
                    <a:pt x="1265" y="5404"/>
                    <a:pt x="1138" y="5277"/>
                    <a:pt x="1138" y="5120"/>
                  </a:cubicBezTo>
                  <a:cubicBezTo>
                    <a:pt x="1138" y="4963"/>
                    <a:pt x="1265" y="4836"/>
                    <a:pt x="1423" y="4836"/>
                  </a:cubicBezTo>
                  <a:lnTo>
                    <a:pt x="1991" y="4836"/>
                  </a:lnTo>
                  <a:cubicBezTo>
                    <a:pt x="2149" y="4836"/>
                    <a:pt x="2276" y="4963"/>
                    <a:pt x="2276" y="5120"/>
                  </a:cubicBezTo>
                  <a:cubicBezTo>
                    <a:pt x="2276" y="5277"/>
                    <a:pt x="2149" y="5404"/>
                    <a:pt x="1991" y="5404"/>
                  </a:cubicBezTo>
                  <a:close/>
                  <a:moveTo>
                    <a:pt x="3698" y="5404"/>
                  </a:moveTo>
                  <a:lnTo>
                    <a:pt x="2845" y="5404"/>
                  </a:lnTo>
                  <a:cubicBezTo>
                    <a:pt x="2687" y="5404"/>
                    <a:pt x="2560" y="5277"/>
                    <a:pt x="2560" y="5120"/>
                  </a:cubicBezTo>
                  <a:cubicBezTo>
                    <a:pt x="2560" y="4963"/>
                    <a:pt x="2687" y="4836"/>
                    <a:pt x="2845" y="4836"/>
                  </a:cubicBezTo>
                  <a:lnTo>
                    <a:pt x="3698" y="4836"/>
                  </a:lnTo>
                  <a:cubicBezTo>
                    <a:pt x="3855" y="4836"/>
                    <a:pt x="3983" y="4963"/>
                    <a:pt x="3983" y="5120"/>
                  </a:cubicBezTo>
                  <a:cubicBezTo>
                    <a:pt x="3983" y="5277"/>
                    <a:pt x="3855" y="5404"/>
                    <a:pt x="3698" y="5404"/>
                  </a:cubicBezTo>
                  <a:close/>
                  <a:moveTo>
                    <a:pt x="3698" y="4267"/>
                  </a:moveTo>
                  <a:lnTo>
                    <a:pt x="3414" y="4267"/>
                  </a:lnTo>
                  <a:cubicBezTo>
                    <a:pt x="3256" y="4267"/>
                    <a:pt x="3129" y="4140"/>
                    <a:pt x="3129" y="3982"/>
                  </a:cubicBezTo>
                  <a:cubicBezTo>
                    <a:pt x="3129" y="3825"/>
                    <a:pt x="3256" y="3698"/>
                    <a:pt x="3414" y="3698"/>
                  </a:cubicBezTo>
                  <a:lnTo>
                    <a:pt x="3698" y="3698"/>
                  </a:lnTo>
                  <a:cubicBezTo>
                    <a:pt x="3855" y="3698"/>
                    <a:pt x="3983" y="3825"/>
                    <a:pt x="3983" y="3982"/>
                  </a:cubicBezTo>
                  <a:cubicBezTo>
                    <a:pt x="3983" y="4140"/>
                    <a:pt x="3855" y="4267"/>
                    <a:pt x="3698" y="4267"/>
                  </a:cubicBezTo>
                  <a:close/>
                  <a:moveTo>
                    <a:pt x="3698" y="3129"/>
                  </a:moveTo>
                  <a:lnTo>
                    <a:pt x="2560" y="3129"/>
                  </a:lnTo>
                  <a:cubicBezTo>
                    <a:pt x="2403" y="3129"/>
                    <a:pt x="2276" y="3002"/>
                    <a:pt x="2276" y="2844"/>
                  </a:cubicBezTo>
                  <a:cubicBezTo>
                    <a:pt x="2276" y="2687"/>
                    <a:pt x="2403" y="2560"/>
                    <a:pt x="2560" y="2560"/>
                  </a:cubicBezTo>
                  <a:lnTo>
                    <a:pt x="3698" y="2560"/>
                  </a:lnTo>
                  <a:cubicBezTo>
                    <a:pt x="3855" y="2560"/>
                    <a:pt x="3983" y="2687"/>
                    <a:pt x="3983" y="2844"/>
                  </a:cubicBezTo>
                  <a:cubicBezTo>
                    <a:pt x="3983" y="3002"/>
                    <a:pt x="3855" y="3129"/>
                    <a:pt x="3698" y="312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4" name="线框矩形3"/>
            <p:cNvSpPr/>
            <p:nvPr/>
          </p:nvSpPr>
          <p:spPr>
            <a:xfrm>
              <a:off x="6854094" y="1556404"/>
              <a:ext cx="4380554" cy="1495583"/>
            </a:xfrm>
            <a:prstGeom prst="roundRect">
              <a:avLst/>
            </a:prstGeom>
            <a:noFill/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序号3"/>
            <p:cNvSpPr txBox="1"/>
            <p:nvPr/>
          </p:nvSpPr>
          <p:spPr>
            <a:xfrm>
              <a:off x="9842183" y="1842530"/>
              <a:ext cx="1184292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6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lt"/>
                </a:rPr>
                <a:t>03</a:t>
              </a:r>
              <a:endParaRPr lang="zh-CN" altLang="en-US" sz="6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lt"/>
              </a:endParaRPr>
            </a:p>
          </p:txBody>
        </p:sp>
        <p:sp>
          <p:nvSpPr>
            <p:cNvPr id="50" name="文字描述内容3"/>
            <p:cNvSpPr txBox="1"/>
            <p:nvPr/>
          </p:nvSpPr>
          <p:spPr>
            <a:xfrm>
              <a:off x="7623224" y="1870936"/>
              <a:ext cx="2222948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A955FF-6F05-D2AF-CF78-940A681F25D1}"/>
              </a:ext>
            </a:extLst>
          </p:cNvPr>
          <p:cNvGrpSpPr/>
          <p:nvPr/>
        </p:nvGrpSpPr>
        <p:grpSpPr>
          <a:xfrm>
            <a:off x="1084173" y="4569559"/>
            <a:ext cx="5126835" cy="1495583"/>
            <a:chOff x="1084173" y="4569559"/>
            <a:chExt cx="5126835" cy="1495583"/>
          </a:xfrm>
        </p:grpSpPr>
        <p:sp>
          <p:nvSpPr>
            <p:cNvPr id="47" name="线框矩形2"/>
            <p:cNvSpPr/>
            <p:nvPr/>
          </p:nvSpPr>
          <p:spPr>
            <a:xfrm>
              <a:off x="1084173" y="4569559"/>
              <a:ext cx="4380554" cy="1495583"/>
            </a:xfrm>
            <a:prstGeom prst="roundRect">
              <a:avLst/>
            </a:prstGeom>
            <a:noFill/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序号2"/>
            <p:cNvSpPr txBox="1"/>
            <p:nvPr/>
          </p:nvSpPr>
          <p:spPr>
            <a:xfrm>
              <a:off x="1220932" y="4855685"/>
              <a:ext cx="1184292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6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lt"/>
                </a:rPr>
                <a:t>02</a:t>
              </a:r>
              <a:endParaRPr lang="zh-CN" altLang="en-US" sz="6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lt"/>
              </a:endParaRPr>
            </a:p>
          </p:txBody>
        </p:sp>
        <p:sp>
          <p:nvSpPr>
            <p:cNvPr id="49" name="文字描述内容2"/>
            <p:cNvSpPr txBox="1"/>
            <p:nvPr/>
          </p:nvSpPr>
          <p:spPr>
            <a:xfrm>
              <a:off x="2503233" y="4884091"/>
              <a:ext cx="2222948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矩形4"/>
            <p:cNvSpPr/>
            <p:nvPr/>
          </p:nvSpPr>
          <p:spPr>
            <a:xfrm rot="18900000">
              <a:off x="4983441" y="4652532"/>
              <a:ext cx="1227567" cy="1227568"/>
            </a:xfrm>
            <a:prstGeom prst="roundRect">
              <a:avLst>
                <a:gd name="adj" fmla="val 10074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notepad_318523"/>
            <p:cNvSpPr/>
            <p:nvPr/>
          </p:nvSpPr>
          <p:spPr>
            <a:xfrm>
              <a:off x="5342835" y="4961474"/>
              <a:ext cx="508779" cy="609685"/>
            </a:xfrm>
            <a:custGeom>
              <a:avLst/>
              <a:gdLst>
                <a:gd name="T0" fmla="*/ 5067 w 5689"/>
                <a:gd name="T1" fmla="*/ 569 h 6827"/>
                <a:gd name="T2" fmla="*/ 4267 w 5689"/>
                <a:gd name="T3" fmla="*/ 569 h 6827"/>
                <a:gd name="T4" fmla="*/ 4267 w 5689"/>
                <a:gd name="T5" fmla="*/ 433 h 6827"/>
                <a:gd name="T6" fmla="*/ 3833 w 5689"/>
                <a:gd name="T7" fmla="*/ 0 h 6827"/>
                <a:gd name="T8" fmla="*/ 1855 w 5689"/>
                <a:gd name="T9" fmla="*/ 0 h 6827"/>
                <a:gd name="T10" fmla="*/ 1422 w 5689"/>
                <a:gd name="T11" fmla="*/ 433 h 6827"/>
                <a:gd name="T12" fmla="*/ 1422 w 5689"/>
                <a:gd name="T13" fmla="*/ 569 h 6827"/>
                <a:gd name="T14" fmla="*/ 621 w 5689"/>
                <a:gd name="T15" fmla="*/ 569 h 6827"/>
                <a:gd name="T16" fmla="*/ 0 w 5689"/>
                <a:gd name="T17" fmla="*/ 1190 h 6827"/>
                <a:gd name="T18" fmla="*/ 0 w 5689"/>
                <a:gd name="T19" fmla="*/ 6205 h 6827"/>
                <a:gd name="T20" fmla="*/ 621 w 5689"/>
                <a:gd name="T21" fmla="*/ 6827 h 6827"/>
                <a:gd name="T22" fmla="*/ 5067 w 5689"/>
                <a:gd name="T23" fmla="*/ 6827 h 6827"/>
                <a:gd name="T24" fmla="*/ 5689 w 5689"/>
                <a:gd name="T25" fmla="*/ 6205 h 6827"/>
                <a:gd name="T26" fmla="*/ 5689 w 5689"/>
                <a:gd name="T27" fmla="*/ 1190 h 6827"/>
                <a:gd name="T28" fmla="*/ 5067 w 5689"/>
                <a:gd name="T29" fmla="*/ 569 h 6827"/>
                <a:gd name="T30" fmla="*/ 1991 w 5689"/>
                <a:gd name="T31" fmla="*/ 569 h 6827"/>
                <a:gd name="T32" fmla="*/ 3698 w 5689"/>
                <a:gd name="T33" fmla="*/ 569 h 6827"/>
                <a:gd name="T34" fmla="*/ 3698 w 5689"/>
                <a:gd name="T35" fmla="*/ 1138 h 6827"/>
                <a:gd name="T36" fmla="*/ 1991 w 5689"/>
                <a:gd name="T37" fmla="*/ 1138 h 6827"/>
                <a:gd name="T38" fmla="*/ 1991 w 5689"/>
                <a:gd name="T39" fmla="*/ 569 h 6827"/>
                <a:gd name="T40" fmla="*/ 3116 w 5689"/>
                <a:gd name="T41" fmla="*/ 5404 h 6827"/>
                <a:gd name="T42" fmla="*/ 1944 w 5689"/>
                <a:gd name="T43" fmla="*/ 4719 h 6827"/>
                <a:gd name="T44" fmla="*/ 1912 w 5689"/>
                <a:gd name="T45" fmla="*/ 4785 h 6827"/>
                <a:gd name="T46" fmla="*/ 1656 w 5689"/>
                <a:gd name="T47" fmla="*/ 4944 h 6827"/>
                <a:gd name="T48" fmla="*/ 1531 w 5689"/>
                <a:gd name="T49" fmla="*/ 4914 h 6827"/>
                <a:gd name="T50" fmla="*/ 1402 w 5689"/>
                <a:gd name="T51" fmla="*/ 4533 h 6827"/>
                <a:gd name="T52" fmla="*/ 1736 w 5689"/>
                <a:gd name="T53" fmla="*/ 3856 h 6827"/>
                <a:gd name="T54" fmla="*/ 1753 w 5689"/>
                <a:gd name="T55" fmla="*/ 3835 h 6827"/>
                <a:gd name="T56" fmla="*/ 1788 w 5689"/>
                <a:gd name="T57" fmla="*/ 3789 h 6827"/>
                <a:gd name="T58" fmla="*/ 1827 w 5689"/>
                <a:gd name="T59" fmla="*/ 3754 h 6827"/>
                <a:gd name="T60" fmla="*/ 1875 w 5689"/>
                <a:gd name="T61" fmla="*/ 3727 h 6827"/>
                <a:gd name="T62" fmla="*/ 1928 w 5689"/>
                <a:gd name="T63" fmla="*/ 3709 h 6827"/>
                <a:gd name="T64" fmla="*/ 1954 w 5689"/>
                <a:gd name="T65" fmla="*/ 3700 h 6827"/>
                <a:gd name="T66" fmla="*/ 1981 w 5689"/>
                <a:gd name="T67" fmla="*/ 3702 h 6827"/>
                <a:gd name="T68" fmla="*/ 2035 w 5689"/>
                <a:gd name="T69" fmla="*/ 3705 h 6827"/>
                <a:gd name="T70" fmla="*/ 2093 w 5689"/>
                <a:gd name="T71" fmla="*/ 3721 h 6827"/>
                <a:gd name="T72" fmla="*/ 2117 w 5689"/>
                <a:gd name="T73" fmla="*/ 3727 h 6827"/>
                <a:gd name="T74" fmla="*/ 2794 w 5689"/>
                <a:gd name="T75" fmla="*/ 4062 h 6827"/>
                <a:gd name="T76" fmla="*/ 2923 w 5689"/>
                <a:gd name="T77" fmla="*/ 4443 h 6827"/>
                <a:gd name="T78" fmla="*/ 2542 w 5689"/>
                <a:gd name="T79" fmla="*/ 4572 h 6827"/>
                <a:gd name="T80" fmla="*/ 2521 w 5689"/>
                <a:gd name="T81" fmla="*/ 4561 h 6827"/>
                <a:gd name="T82" fmla="*/ 3116 w 5689"/>
                <a:gd name="T83" fmla="*/ 4836 h 6827"/>
                <a:gd name="T84" fmla="*/ 3982 w 5689"/>
                <a:gd name="T85" fmla="*/ 3982 h 6827"/>
                <a:gd name="T86" fmla="*/ 3116 w 5689"/>
                <a:gd name="T87" fmla="*/ 3129 h 6827"/>
                <a:gd name="T88" fmla="*/ 2465 w 5689"/>
                <a:gd name="T89" fmla="*/ 3413 h 6827"/>
                <a:gd name="T90" fmla="*/ 2063 w 5689"/>
                <a:gd name="T91" fmla="*/ 3436 h 6827"/>
                <a:gd name="T92" fmla="*/ 2041 w 5689"/>
                <a:gd name="T93" fmla="*/ 3034 h 6827"/>
                <a:gd name="T94" fmla="*/ 3116 w 5689"/>
                <a:gd name="T95" fmla="*/ 2560 h 6827"/>
                <a:gd name="T96" fmla="*/ 4551 w 5689"/>
                <a:gd name="T97" fmla="*/ 3982 h 6827"/>
                <a:gd name="T98" fmla="*/ 3116 w 5689"/>
                <a:gd name="T99" fmla="*/ 5404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89" h="6827">
                  <a:moveTo>
                    <a:pt x="5067" y="569"/>
                  </a:moveTo>
                  <a:lnTo>
                    <a:pt x="4267" y="569"/>
                  </a:lnTo>
                  <a:lnTo>
                    <a:pt x="4267" y="433"/>
                  </a:lnTo>
                  <a:cubicBezTo>
                    <a:pt x="4267" y="194"/>
                    <a:pt x="4072" y="0"/>
                    <a:pt x="3833" y="0"/>
                  </a:cubicBezTo>
                  <a:lnTo>
                    <a:pt x="1855" y="0"/>
                  </a:lnTo>
                  <a:cubicBezTo>
                    <a:pt x="1616" y="0"/>
                    <a:pt x="1422" y="194"/>
                    <a:pt x="1422" y="433"/>
                  </a:cubicBezTo>
                  <a:lnTo>
                    <a:pt x="1422" y="569"/>
                  </a:lnTo>
                  <a:lnTo>
                    <a:pt x="621" y="569"/>
                  </a:lnTo>
                  <a:cubicBezTo>
                    <a:pt x="279" y="569"/>
                    <a:pt x="0" y="848"/>
                    <a:pt x="0" y="1190"/>
                  </a:cubicBezTo>
                  <a:lnTo>
                    <a:pt x="0" y="6205"/>
                  </a:lnTo>
                  <a:cubicBezTo>
                    <a:pt x="0" y="6548"/>
                    <a:pt x="279" y="6827"/>
                    <a:pt x="621" y="6827"/>
                  </a:cubicBezTo>
                  <a:lnTo>
                    <a:pt x="5067" y="6827"/>
                  </a:lnTo>
                  <a:cubicBezTo>
                    <a:pt x="5410" y="6827"/>
                    <a:pt x="5689" y="6548"/>
                    <a:pt x="5689" y="6205"/>
                  </a:cubicBezTo>
                  <a:lnTo>
                    <a:pt x="5689" y="1190"/>
                  </a:lnTo>
                  <a:cubicBezTo>
                    <a:pt x="5689" y="848"/>
                    <a:pt x="5410" y="569"/>
                    <a:pt x="5067" y="569"/>
                  </a:cubicBezTo>
                  <a:close/>
                  <a:moveTo>
                    <a:pt x="1991" y="569"/>
                  </a:moveTo>
                  <a:lnTo>
                    <a:pt x="3698" y="569"/>
                  </a:lnTo>
                  <a:lnTo>
                    <a:pt x="3698" y="1138"/>
                  </a:lnTo>
                  <a:lnTo>
                    <a:pt x="1991" y="1138"/>
                  </a:lnTo>
                  <a:lnTo>
                    <a:pt x="1991" y="569"/>
                  </a:lnTo>
                  <a:close/>
                  <a:moveTo>
                    <a:pt x="3116" y="5404"/>
                  </a:moveTo>
                  <a:cubicBezTo>
                    <a:pt x="2608" y="5404"/>
                    <a:pt x="2194" y="5147"/>
                    <a:pt x="1944" y="4719"/>
                  </a:cubicBezTo>
                  <a:lnTo>
                    <a:pt x="1912" y="4785"/>
                  </a:lnTo>
                  <a:cubicBezTo>
                    <a:pt x="1862" y="4886"/>
                    <a:pt x="1761" y="4944"/>
                    <a:pt x="1656" y="4944"/>
                  </a:cubicBezTo>
                  <a:cubicBezTo>
                    <a:pt x="1614" y="4944"/>
                    <a:pt x="1571" y="4935"/>
                    <a:pt x="1531" y="4914"/>
                  </a:cubicBezTo>
                  <a:cubicBezTo>
                    <a:pt x="1390" y="4845"/>
                    <a:pt x="1332" y="4674"/>
                    <a:pt x="1402" y="4533"/>
                  </a:cubicBezTo>
                  <a:lnTo>
                    <a:pt x="1736" y="3856"/>
                  </a:lnTo>
                  <a:cubicBezTo>
                    <a:pt x="1740" y="3848"/>
                    <a:pt x="1748" y="3843"/>
                    <a:pt x="1753" y="3835"/>
                  </a:cubicBezTo>
                  <a:cubicBezTo>
                    <a:pt x="1763" y="3818"/>
                    <a:pt x="1775" y="3803"/>
                    <a:pt x="1788" y="3789"/>
                  </a:cubicBezTo>
                  <a:cubicBezTo>
                    <a:pt x="1800" y="3776"/>
                    <a:pt x="1813" y="3765"/>
                    <a:pt x="1827" y="3754"/>
                  </a:cubicBezTo>
                  <a:cubicBezTo>
                    <a:pt x="1842" y="3744"/>
                    <a:pt x="1858" y="3735"/>
                    <a:pt x="1875" y="3727"/>
                  </a:cubicBezTo>
                  <a:cubicBezTo>
                    <a:pt x="1892" y="3719"/>
                    <a:pt x="1909" y="3713"/>
                    <a:pt x="1928" y="3709"/>
                  </a:cubicBezTo>
                  <a:cubicBezTo>
                    <a:pt x="1937" y="3707"/>
                    <a:pt x="1945" y="3701"/>
                    <a:pt x="1954" y="3700"/>
                  </a:cubicBezTo>
                  <a:cubicBezTo>
                    <a:pt x="1964" y="3699"/>
                    <a:pt x="1972" y="3702"/>
                    <a:pt x="1981" y="3702"/>
                  </a:cubicBezTo>
                  <a:cubicBezTo>
                    <a:pt x="1999" y="3701"/>
                    <a:pt x="2017" y="3703"/>
                    <a:pt x="2035" y="3705"/>
                  </a:cubicBezTo>
                  <a:cubicBezTo>
                    <a:pt x="2055" y="3709"/>
                    <a:pt x="2074" y="3713"/>
                    <a:pt x="2093" y="3721"/>
                  </a:cubicBezTo>
                  <a:cubicBezTo>
                    <a:pt x="2101" y="3724"/>
                    <a:pt x="2109" y="3723"/>
                    <a:pt x="2117" y="3727"/>
                  </a:cubicBezTo>
                  <a:lnTo>
                    <a:pt x="2794" y="4062"/>
                  </a:lnTo>
                  <a:cubicBezTo>
                    <a:pt x="2935" y="4131"/>
                    <a:pt x="2993" y="4302"/>
                    <a:pt x="2923" y="4443"/>
                  </a:cubicBezTo>
                  <a:cubicBezTo>
                    <a:pt x="2854" y="4584"/>
                    <a:pt x="2683" y="4642"/>
                    <a:pt x="2542" y="4572"/>
                  </a:cubicBezTo>
                  <a:lnTo>
                    <a:pt x="2521" y="4561"/>
                  </a:lnTo>
                  <a:cubicBezTo>
                    <a:pt x="2669" y="4737"/>
                    <a:pt x="2871" y="4836"/>
                    <a:pt x="3116" y="4836"/>
                  </a:cubicBezTo>
                  <a:cubicBezTo>
                    <a:pt x="3594" y="4836"/>
                    <a:pt x="3982" y="4453"/>
                    <a:pt x="3982" y="3982"/>
                  </a:cubicBezTo>
                  <a:cubicBezTo>
                    <a:pt x="3982" y="3512"/>
                    <a:pt x="3594" y="3129"/>
                    <a:pt x="3116" y="3129"/>
                  </a:cubicBezTo>
                  <a:cubicBezTo>
                    <a:pt x="2860" y="3129"/>
                    <a:pt x="2628" y="3230"/>
                    <a:pt x="2465" y="3413"/>
                  </a:cubicBezTo>
                  <a:cubicBezTo>
                    <a:pt x="2361" y="3531"/>
                    <a:pt x="2180" y="3540"/>
                    <a:pt x="2063" y="3436"/>
                  </a:cubicBezTo>
                  <a:cubicBezTo>
                    <a:pt x="1946" y="3331"/>
                    <a:pt x="1936" y="3152"/>
                    <a:pt x="2041" y="3034"/>
                  </a:cubicBezTo>
                  <a:cubicBezTo>
                    <a:pt x="2309" y="2733"/>
                    <a:pt x="2701" y="2560"/>
                    <a:pt x="3116" y="2560"/>
                  </a:cubicBezTo>
                  <a:cubicBezTo>
                    <a:pt x="3907" y="2560"/>
                    <a:pt x="4551" y="3198"/>
                    <a:pt x="4551" y="3982"/>
                  </a:cubicBezTo>
                  <a:cubicBezTo>
                    <a:pt x="4551" y="4766"/>
                    <a:pt x="3907" y="5404"/>
                    <a:pt x="3116" y="540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F642F18-0FC3-55A6-B59A-2136205A9B2B}"/>
              </a:ext>
            </a:extLst>
          </p:cNvPr>
          <p:cNvGrpSpPr/>
          <p:nvPr/>
        </p:nvGrpSpPr>
        <p:grpSpPr>
          <a:xfrm>
            <a:off x="5980992" y="3572007"/>
            <a:ext cx="5253656" cy="1495583"/>
            <a:chOff x="5980992" y="3572007"/>
            <a:chExt cx="5253656" cy="1495583"/>
          </a:xfrm>
        </p:grpSpPr>
        <p:sp>
          <p:nvSpPr>
            <p:cNvPr id="45" name="线框矩形4"/>
            <p:cNvSpPr/>
            <p:nvPr/>
          </p:nvSpPr>
          <p:spPr>
            <a:xfrm>
              <a:off x="6854094" y="3572007"/>
              <a:ext cx="4380554" cy="1495583"/>
            </a:xfrm>
            <a:prstGeom prst="roundRect">
              <a:avLst/>
            </a:prstGeom>
            <a:noFill/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3"/>
            <p:cNvSpPr/>
            <p:nvPr/>
          </p:nvSpPr>
          <p:spPr>
            <a:xfrm rot="18900000">
              <a:off x="5980992" y="3654980"/>
              <a:ext cx="1227567" cy="1227568"/>
            </a:xfrm>
            <a:prstGeom prst="roundRect">
              <a:avLst>
                <a:gd name="adj" fmla="val 10074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notepad_318528"/>
            <p:cNvSpPr/>
            <p:nvPr/>
          </p:nvSpPr>
          <p:spPr>
            <a:xfrm>
              <a:off x="6340386" y="3963922"/>
              <a:ext cx="508779" cy="609685"/>
            </a:xfrm>
            <a:custGeom>
              <a:avLst/>
              <a:gdLst>
                <a:gd name="connsiteX0" fmla="*/ 278487 w 506307"/>
                <a:gd name="connsiteY0" fmla="*/ 278099 h 606722"/>
                <a:gd name="connsiteX1" fmla="*/ 329118 w 506307"/>
                <a:gd name="connsiteY1" fmla="*/ 328659 h 606722"/>
                <a:gd name="connsiteX2" fmla="*/ 278487 w 506307"/>
                <a:gd name="connsiteY2" fmla="*/ 379219 h 606722"/>
                <a:gd name="connsiteX3" fmla="*/ 227856 w 506307"/>
                <a:gd name="connsiteY3" fmla="*/ 328659 h 606722"/>
                <a:gd name="connsiteX4" fmla="*/ 278487 w 506307"/>
                <a:gd name="connsiteY4" fmla="*/ 278099 h 606722"/>
                <a:gd name="connsiteX5" fmla="*/ 126555 w 506307"/>
                <a:gd name="connsiteY5" fmla="*/ 227510 h 606722"/>
                <a:gd name="connsiteX6" fmla="*/ 101279 w 506307"/>
                <a:gd name="connsiteY6" fmla="*/ 252749 h 606722"/>
                <a:gd name="connsiteX7" fmla="*/ 126555 w 506307"/>
                <a:gd name="connsiteY7" fmla="*/ 278077 h 606722"/>
                <a:gd name="connsiteX8" fmla="*/ 191256 w 506307"/>
                <a:gd name="connsiteY8" fmla="*/ 278077 h 606722"/>
                <a:gd name="connsiteX9" fmla="*/ 177194 w 506307"/>
                <a:gd name="connsiteY9" fmla="*/ 328645 h 606722"/>
                <a:gd name="connsiteX10" fmla="*/ 126555 w 506307"/>
                <a:gd name="connsiteY10" fmla="*/ 328645 h 606722"/>
                <a:gd name="connsiteX11" fmla="*/ 101279 w 506307"/>
                <a:gd name="connsiteY11" fmla="*/ 353884 h 606722"/>
                <a:gd name="connsiteX12" fmla="*/ 126555 w 506307"/>
                <a:gd name="connsiteY12" fmla="*/ 379212 h 606722"/>
                <a:gd name="connsiteX13" fmla="*/ 191256 w 506307"/>
                <a:gd name="connsiteY13" fmla="*/ 379212 h 606722"/>
                <a:gd name="connsiteX14" fmla="*/ 278474 w 506307"/>
                <a:gd name="connsiteY14" fmla="*/ 429780 h 606722"/>
                <a:gd name="connsiteX15" fmla="*/ 331249 w 506307"/>
                <a:gd name="connsiteY15" fmla="*/ 414494 h 606722"/>
                <a:gd name="connsiteX16" fmla="*/ 336500 w 506307"/>
                <a:gd name="connsiteY16" fmla="*/ 422315 h 606722"/>
                <a:gd name="connsiteX17" fmla="*/ 387140 w 506307"/>
                <a:gd name="connsiteY17" fmla="*/ 472882 h 606722"/>
                <a:gd name="connsiteX18" fmla="*/ 405028 w 506307"/>
                <a:gd name="connsiteY18" fmla="*/ 480259 h 606722"/>
                <a:gd name="connsiteX19" fmla="*/ 422917 w 506307"/>
                <a:gd name="connsiteY19" fmla="*/ 472882 h 606722"/>
                <a:gd name="connsiteX20" fmla="*/ 422917 w 506307"/>
                <a:gd name="connsiteY20" fmla="*/ 437156 h 606722"/>
                <a:gd name="connsiteX21" fmla="*/ 372277 w 506307"/>
                <a:gd name="connsiteY21" fmla="*/ 386589 h 606722"/>
                <a:gd name="connsiteX22" fmla="*/ 364445 w 506307"/>
                <a:gd name="connsiteY22" fmla="*/ 381345 h 606722"/>
                <a:gd name="connsiteX23" fmla="*/ 379753 w 506307"/>
                <a:gd name="connsiteY23" fmla="*/ 328645 h 606722"/>
                <a:gd name="connsiteX24" fmla="*/ 278474 w 506307"/>
                <a:gd name="connsiteY24" fmla="*/ 227510 h 606722"/>
                <a:gd name="connsiteX25" fmla="*/ 177194 w 506307"/>
                <a:gd name="connsiteY25" fmla="*/ 50568 h 606722"/>
                <a:gd name="connsiteX26" fmla="*/ 177194 w 506307"/>
                <a:gd name="connsiteY26" fmla="*/ 101135 h 606722"/>
                <a:gd name="connsiteX27" fmla="*/ 329113 w 506307"/>
                <a:gd name="connsiteY27" fmla="*/ 101135 h 606722"/>
                <a:gd name="connsiteX28" fmla="*/ 329113 w 506307"/>
                <a:gd name="connsiteY28" fmla="*/ 50568 h 606722"/>
                <a:gd name="connsiteX29" fmla="*/ 165091 w 506307"/>
                <a:gd name="connsiteY29" fmla="*/ 0 h 606722"/>
                <a:gd name="connsiteX30" fmla="*/ 341217 w 506307"/>
                <a:gd name="connsiteY30" fmla="*/ 0 h 606722"/>
                <a:gd name="connsiteX31" fmla="*/ 379753 w 506307"/>
                <a:gd name="connsiteY31" fmla="*/ 38481 h 606722"/>
                <a:gd name="connsiteX32" fmla="*/ 379753 w 506307"/>
                <a:gd name="connsiteY32" fmla="*/ 50568 h 606722"/>
                <a:gd name="connsiteX33" fmla="*/ 450951 w 506307"/>
                <a:gd name="connsiteY33" fmla="*/ 50568 h 606722"/>
                <a:gd name="connsiteX34" fmla="*/ 506307 w 506307"/>
                <a:gd name="connsiteY34" fmla="*/ 105756 h 606722"/>
                <a:gd name="connsiteX35" fmla="*/ 506307 w 506307"/>
                <a:gd name="connsiteY35" fmla="*/ 551444 h 606722"/>
                <a:gd name="connsiteX36" fmla="*/ 450951 w 506307"/>
                <a:gd name="connsiteY36" fmla="*/ 606722 h 606722"/>
                <a:gd name="connsiteX37" fmla="*/ 55268 w 506307"/>
                <a:gd name="connsiteY37" fmla="*/ 606722 h 606722"/>
                <a:gd name="connsiteX38" fmla="*/ 0 w 506307"/>
                <a:gd name="connsiteY38" fmla="*/ 551444 h 606722"/>
                <a:gd name="connsiteX39" fmla="*/ 0 w 506307"/>
                <a:gd name="connsiteY39" fmla="*/ 105756 h 606722"/>
                <a:gd name="connsiteX40" fmla="*/ 55268 w 506307"/>
                <a:gd name="connsiteY40" fmla="*/ 50568 h 606722"/>
                <a:gd name="connsiteX41" fmla="*/ 126555 w 506307"/>
                <a:gd name="connsiteY41" fmla="*/ 50568 h 606722"/>
                <a:gd name="connsiteX42" fmla="*/ 126555 w 506307"/>
                <a:gd name="connsiteY42" fmla="*/ 38481 h 606722"/>
                <a:gd name="connsiteX43" fmla="*/ 165091 w 506307"/>
                <a:gd name="connsiteY43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06307" h="606722">
                  <a:moveTo>
                    <a:pt x="278487" y="278099"/>
                  </a:moveTo>
                  <a:cubicBezTo>
                    <a:pt x="306450" y="278099"/>
                    <a:pt x="329118" y="300735"/>
                    <a:pt x="329118" y="328659"/>
                  </a:cubicBezTo>
                  <a:cubicBezTo>
                    <a:pt x="329118" y="356583"/>
                    <a:pt x="306450" y="379219"/>
                    <a:pt x="278487" y="379219"/>
                  </a:cubicBezTo>
                  <a:cubicBezTo>
                    <a:pt x="250524" y="379219"/>
                    <a:pt x="227856" y="356583"/>
                    <a:pt x="227856" y="328659"/>
                  </a:cubicBezTo>
                  <a:cubicBezTo>
                    <a:pt x="227856" y="300735"/>
                    <a:pt x="250524" y="278099"/>
                    <a:pt x="278487" y="278099"/>
                  </a:cubicBezTo>
                  <a:close/>
                  <a:moveTo>
                    <a:pt x="126555" y="227510"/>
                  </a:moveTo>
                  <a:cubicBezTo>
                    <a:pt x="112582" y="227510"/>
                    <a:pt x="101279" y="238796"/>
                    <a:pt x="101279" y="252749"/>
                  </a:cubicBezTo>
                  <a:cubicBezTo>
                    <a:pt x="101279" y="266702"/>
                    <a:pt x="112582" y="278077"/>
                    <a:pt x="126555" y="278077"/>
                  </a:cubicBezTo>
                  <a:lnTo>
                    <a:pt x="191256" y="278077"/>
                  </a:lnTo>
                  <a:cubicBezTo>
                    <a:pt x="182534" y="293008"/>
                    <a:pt x="177194" y="310160"/>
                    <a:pt x="177194" y="328645"/>
                  </a:cubicBezTo>
                  <a:lnTo>
                    <a:pt x="126555" y="328645"/>
                  </a:lnTo>
                  <a:cubicBezTo>
                    <a:pt x="112582" y="328645"/>
                    <a:pt x="101279" y="339931"/>
                    <a:pt x="101279" y="353884"/>
                  </a:cubicBezTo>
                  <a:cubicBezTo>
                    <a:pt x="101279" y="367837"/>
                    <a:pt x="112582" y="379212"/>
                    <a:pt x="126555" y="379212"/>
                  </a:cubicBezTo>
                  <a:lnTo>
                    <a:pt x="191256" y="379212"/>
                  </a:lnTo>
                  <a:cubicBezTo>
                    <a:pt x="208877" y="409251"/>
                    <a:pt x="241095" y="429780"/>
                    <a:pt x="278474" y="429780"/>
                  </a:cubicBezTo>
                  <a:cubicBezTo>
                    <a:pt x="297875" y="429780"/>
                    <a:pt x="315853" y="424003"/>
                    <a:pt x="331249" y="414494"/>
                  </a:cubicBezTo>
                  <a:cubicBezTo>
                    <a:pt x="332495" y="417338"/>
                    <a:pt x="334186" y="420004"/>
                    <a:pt x="336500" y="422315"/>
                  </a:cubicBezTo>
                  <a:lnTo>
                    <a:pt x="387140" y="472882"/>
                  </a:lnTo>
                  <a:cubicBezTo>
                    <a:pt x="392034" y="477859"/>
                    <a:pt x="398531" y="480259"/>
                    <a:pt x="405028" y="480259"/>
                  </a:cubicBezTo>
                  <a:cubicBezTo>
                    <a:pt x="411525" y="480259"/>
                    <a:pt x="418022" y="477859"/>
                    <a:pt x="422917" y="472882"/>
                  </a:cubicBezTo>
                  <a:cubicBezTo>
                    <a:pt x="432795" y="463018"/>
                    <a:pt x="432795" y="447021"/>
                    <a:pt x="422917" y="437156"/>
                  </a:cubicBezTo>
                  <a:lnTo>
                    <a:pt x="372277" y="386589"/>
                  </a:lnTo>
                  <a:cubicBezTo>
                    <a:pt x="369963" y="384278"/>
                    <a:pt x="367293" y="382589"/>
                    <a:pt x="364445" y="381345"/>
                  </a:cubicBezTo>
                  <a:cubicBezTo>
                    <a:pt x="373968" y="365971"/>
                    <a:pt x="379753" y="348019"/>
                    <a:pt x="379753" y="328645"/>
                  </a:cubicBezTo>
                  <a:cubicBezTo>
                    <a:pt x="379753" y="272834"/>
                    <a:pt x="334275" y="227510"/>
                    <a:pt x="278474" y="227510"/>
                  </a:cubicBezTo>
                  <a:close/>
                  <a:moveTo>
                    <a:pt x="177194" y="50568"/>
                  </a:moveTo>
                  <a:lnTo>
                    <a:pt x="177194" y="101135"/>
                  </a:lnTo>
                  <a:lnTo>
                    <a:pt x="329113" y="101135"/>
                  </a:lnTo>
                  <a:lnTo>
                    <a:pt x="329113" y="50568"/>
                  </a:lnTo>
                  <a:close/>
                  <a:moveTo>
                    <a:pt x="165091" y="0"/>
                  </a:moveTo>
                  <a:lnTo>
                    <a:pt x="341217" y="0"/>
                  </a:lnTo>
                  <a:cubicBezTo>
                    <a:pt x="362398" y="0"/>
                    <a:pt x="379753" y="17241"/>
                    <a:pt x="379753" y="38481"/>
                  </a:cubicBezTo>
                  <a:lnTo>
                    <a:pt x="379753" y="50568"/>
                  </a:lnTo>
                  <a:lnTo>
                    <a:pt x="450951" y="50568"/>
                  </a:lnTo>
                  <a:cubicBezTo>
                    <a:pt x="481477" y="50568"/>
                    <a:pt x="506307" y="75363"/>
                    <a:pt x="506307" y="105756"/>
                  </a:cubicBezTo>
                  <a:lnTo>
                    <a:pt x="506307" y="551444"/>
                  </a:lnTo>
                  <a:cubicBezTo>
                    <a:pt x="506307" y="581927"/>
                    <a:pt x="481477" y="606722"/>
                    <a:pt x="450951" y="606722"/>
                  </a:cubicBezTo>
                  <a:lnTo>
                    <a:pt x="55268" y="606722"/>
                  </a:lnTo>
                  <a:cubicBezTo>
                    <a:pt x="24831" y="606722"/>
                    <a:pt x="0" y="581927"/>
                    <a:pt x="0" y="551444"/>
                  </a:cubicBezTo>
                  <a:lnTo>
                    <a:pt x="0" y="105756"/>
                  </a:lnTo>
                  <a:cubicBezTo>
                    <a:pt x="0" y="75363"/>
                    <a:pt x="24831" y="50568"/>
                    <a:pt x="55268" y="50568"/>
                  </a:cubicBezTo>
                  <a:lnTo>
                    <a:pt x="126555" y="50568"/>
                  </a:lnTo>
                  <a:lnTo>
                    <a:pt x="126555" y="38481"/>
                  </a:lnTo>
                  <a:cubicBezTo>
                    <a:pt x="126555" y="17241"/>
                    <a:pt x="143820" y="0"/>
                    <a:pt x="165091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5" name="序号4"/>
            <p:cNvSpPr txBox="1"/>
            <p:nvPr/>
          </p:nvSpPr>
          <p:spPr>
            <a:xfrm>
              <a:off x="9842183" y="3858133"/>
              <a:ext cx="1184292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6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lt"/>
                </a:rPr>
                <a:t>04</a:t>
              </a:r>
              <a:endParaRPr lang="zh-CN" altLang="en-US" sz="6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lt"/>
              </a:endParaRPr>
            </a:p>
          </p:txBody>
        </p:sp>
        <p:sp>
          <p:nvSpPr>
            <p:cNvPr id="51" name="文字描述内容4"/>
            <p:cNvSpPr txBox="1"/>
            <p:nvPr/>
          </p:nvSpPr>
          <p:spPr>
            <a:xfrm>
              <a:off x="7623224" y="3886539"/>
              <a:ext cx="2222948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7" name="标题 6">
            <a:extLst>
              <a:ext uri="{FF2B5EF4-FFF2-40B4-BE49-F238E27FC236}">
                <a16:creationId xmlns:a16="http://schemas.microsoft.com/office/drawing/2014/main" id="{919452D7-C184-5F79-B755-61179392F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未来工作目标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F5BBAB9-3FC3-6EB4-2467-481478209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558BE-D9ED-47D0-95E8-86EDD0152D5B}" type="datetime1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365DC7-114F-0AAA-EB00-AB8907505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05. </a:t>
            </a:r>
            <a:r>
              <a:rPr lang="zh-CN" altLang="en-US" dirty="0"/>
              <a:t>开展工作的思路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75E1B24-FEE4-AEC6-4232-930D226B7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47F0-D5B9-463D-8001-D6FF2F9654B8}" type="slidenum">
              <a:rPr lang="zh-CN" altLang="en-US" smtClean="0"/>
              <a:t>22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"/>
          <p:cNvSpPr/>
          <p:nvPr/>
        </p:nvSpPr>
        <p:spPr>
          <a:xfrm>
            <a:off x="6072252" y="0"/>
            <a:ext cx="6119748" cy="6858000"/>
          </a:xfrm>
          <a:prstGeom prst="rect">
            <a:avLst/>
          </a:prstGeom>
          <a:gradFill flip="none" rotWithShape="1">
            <a:gsLst>
              <a:gs pos="2000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599947C-E20F-2297-FF13-C5B68AC18C34}"/>
              </a:ext>
            </a:extLst>
          </p:cNvPr>
          <p:cNvGrpSpPr/>
          <p:nvPr/>
        </p:nvGrpSpPr>
        <p:grpSpPr>
          <a:xfrm>
            <a:off x="8685036" y="1762888"/>
            <a:ext cx="2455071" cy="1442384"/>
            <a:chOff x="888053" y="1762888"/>
            <a:chExt cx="2455071" cy="1442384"/>
          </a:xfrm>
        </p:grpSpPr>
        <p:sp>
          <p:nvSpPr>
            <p:cNvPr id="72" name="空心小矩形1"/>
            <p:cNvSpPr>
              <a:spLocks noChangeAspect="1"/>
            </p:cNvSpPr>
            <p:nvPr/>
          </p:nvSpPr>
          <p:spPr>
            <a:xfrm rot="2700000">
              <a:off x="888053" y="1785256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3" name="直接连接符1"/>
            <p:cNvCxnSpPr/>
            <p:nvPr/>
          </p:nvCxnSpPr>
          <p:spPr>
            <a:xfrm>
              <a:off x="942053" y="1909272"/>
              <a:ext cx="0" cy="129600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字描述内容1"/>
            <p:cNvSpPr txBox="1"/>
            <p:nvPr/>
          </p:nvSpPr>
          <p:spPr>
            <a:xfrm>
              <a:off x="1178566" y="1762888"/>
              <a:ext cx="2164558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n-ea"/>
                </a:rPr>
                <a:t>单击输入文字内容，单击输入文字内容单击输入文字内容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90503E8-F937-FA3E-B3F3-E51B6D52A19B}"/>
              </a:ext>
            </a:extLst>
          </p:cNvPr>
          <p:cNvGrpSpPr/>
          <p:nvPr/>
        </p:nvGrpSpPr>
        <p:grpSpPr>
          <a:xfrm>
            <a:off x="8685036" y="3199661"/>
            <a:ext cx="2455071" cy="1445404"/>
            <a:chOff x="888053" y="3199661"/>
            <a:chExt cx="2455071" cy="1445404"/>
          </a:xfrm>
        </p:grpSpPr>
        <p:sp>
          <p:nvSpPr>
            <p:cNvPr id="74" name="空心小矩形2"/>
            <p:cNvSpPr>
              <a:spLocks noChangeAspect="1"/>
            </p:cNvSpPr>
            <p:nvPr/>
          </p:nvSpPr>
          <p:spPr>
            <a:xfrm rot="2700000">
              <a:off x="888053" y="3222029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4" name="直接连接符2"/>
            <p:cNvCxnSpPr/>
            <p:nvPr/>
          </p:nvCxnSpPr>
          <p:spPr>
            <a:xfrm>
              <a:off x="942053" y="3349065"/>
              <a:ext cx="0" cy="129600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文字描述内容2"/>
            <p:cNvSpPr txBox="1"/>
            <p:nvPr/>
          </p:nvSpPr>
          <p:spPr>
            <a:xfrm>
              <a:off x="1178566" y="3199661"/>
              <a:ext cx="2164558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n-ea"/>
                </a:rPr>
                <a:t>单击输入文字内容，单击输入文字内容单击输入文字内容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17C93F2-9474-934C-12DC-D547527A9B94}"/>
              </a:ext>
            </a:extLst>
          </p:cNvPr>
          <p:cNvGrpSpPr/>
          <p:nvPr/>
        </p:nvGrpSpPr>
        <p:grpSpPr>
          <a:xfrm>
            <a:off x="8685036" y="4636434"/>
            <a:ext cx="2455071" cy="1448736"/>
            <a:chOff x="888053" y="4636434"/>
            <a:chExt cx="2455071" cy="1448736"/>
          </a:xfrm>
        </p:grpSpPr>
        <p:sp>
          <p:nvSpPr>
            <p:cNvPr id="76" name="空心小矩形3"/>
            <p:cNvSpPr>
              <a:spLocks noChangeAspect="1"/>
            </p:cNvSpPr>
            <p:nvPr/>
          </p:nvSpPr>
          <p:spPr>
            <a:xfrm rot="2700000">
              <a:off x="888053" y="4658802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连接符3"/>
            <p:cNvCxnSpPr/>
            <p:nvPr/>
          </p:nvCxnSpPr>
          <p:spPr>
            <a:xfrm>
              <a:off x="942053" y="4789170"/>
              <a:ext cx="0" cy="129600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文字描述内容3"/>
            <p:cNvSpPr txBox="1"/>
            <p:nvPr/>
          </p:nvSpPr>
          <p:spPr>
            <a:xfrm>
              <a:off x="1178566" y="4636434"/>
              <a:ext cx="2164558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n-ea"/>
                </a:rPr>
                <a:t>单击输入文字内容，单击输入文字内容单击输入文字内容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EA95101-616F-41AC-E993-2AEF5FD96CD8}"/>
              </a:ext>
            </a:extLst>
          </p:cNvPr>
          <p:cNvGrpSpPr/>
          <p:nvPr/>
        </p:nvGrpSpPr>
        <p:grpSpPr>
          <a:xfrm>
            <a:off x="426115" y="1175285"/>
            <a:ext cx="8073196" cy="5062003"/>
            <a:chOff x="426115" y="1175285"/>
            <a:chExt cx="8073196" cy="5062003"/>
          </a:xfrm>
        </p:grpSpPr>
        <p:sp useBgFill="1">
          <p:nvSpPr>
            <p:cNvPr id="62" name="矩形阴影"/>
            <p:cNvSpPr/>
            <p:nvPr/>
          </p:nvSpPr>
          <p:spPr>
            <a:xfrm>
              <a:off x="426115" y="1175285"/>
              <a:ext cx="8073196" cy="5062003"/>
            </a:xfrm>
            <a:prstGeom prst="roundRect">
              <a:avLst>
                <a:gd name="adj" fmla="val 9088"/>
              </a:avLst>
            </a:prstGeom>
            <a:gradFill flip="none"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2">
                    <a:alpha val="7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softEdge rad="457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63" name="浅色矩形"/>
            <p:cNvSpPr/>
            <p:nvPr/>
          </p:nvSpPr>
          <p:spPr>
            <a:xfrm>
              <a:off x="689658" y="1377696"/>
              <a:ext cx="7501579" cy="4626701"/>
            </a:xfrm>
            <a:prstGeom prst="roundRect">
              <a:avLst>
                <a:gd name="adj" fmla="val 9088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799CBBB-AD2B-A257-B33B-F65C30938DC2}"/>
                </a:ext>
              </a:extLst>
            </p:cNvPr>
            <p:cNvGrpSpPr/>
            <p:nvPr/>
          </p:nvGrpSpPr>
          <p:grpSpPr>
            <a:xfrm>
              <a:off x="1211179" y="1884051"/>
              <a:ext cx="3072623" cy="3715957"/>
              <a:chOff x="1278294" y="1922339"/>
              <a:chExt cx="3072623" cy="3715957"/>
            </a:xfrm>
          </p:grpSpPr>
          <p:pic>
            <p:nvPicPr>
              <p:cNvPr id="51" name="图片1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8902"/>
                        </a14:imgEffect>
                        <a14:imgEffect>
                          <a14:saturation sat="69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278294" y="1922339"/>
                <a:ext cx="3072623" cy="2050466"/>
              </a:xfrm>
              <a:custGeom>
                <a:avLst/>
                <a:gdLst>
                  <a:gd name="connsiteX0" fmla="*/ 545329 w 4368361"/>
                  <a:gd name="connsiteY0" fmla="*/ 0 h 2915155"/>
                  <a:gd name="connsiteX1" fmla="*/ 4368361 w 4368361"/>
                  <a:gd name="connsiteY1" fmla="*/ 0 h 2915155"/>
                  <a:gd name="connsiteX2" fmla="*/ 4368361 w 4368361"/>
                  <a:gd name="connsiteY2" fmla="*/ 2915155 h 2915155"/>
                  <a:gd name="connsiteX3" fmla="*/ 545328 w 4368361"/>
                  <a:gd name="connsiteY3" fmla="*/ 2915155 h 2915155"/>
                  <a:gd name="connsiteX4" fmla="*/ 438772 w 4368361"/>
                  <a:gd name="connsiteY4" fmla="*/ 2904413 h 2915155"/>
                  <a:gd name="connsiteX5" fmla="*/ 0 w 4368361"/>
                  <a:gd name="connsiteY5" fmla="*/ 2366058 h 2915155"/>
                  <a:gd name="connsiteX6" fmla="*/ 0 w 4368361"/>
                  <a:gd name="connsiteY6" fmla="*/ 549098 h 2915155"/>
                  <a:gd name="connsiteX7" fmla="*/ 438772 w 4368361"/>
                  <a:gd name="connsiteY7" fmla="*/ 10742 h 291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8361" h="2915155">
                    <a:moveTo>
                      <a:pt x="545329" y="0"/>
                    </a:moveTo>
                    <a:lnTo>
                      <a:pt x="4368361" y="0"/>
                    </a:lnTo>
                    <a:lnTo>
                      <a:pt x="4368361" y="2915155"/>
                    </a:lnTo>
                    <a:lnTo>
                      <a:pt x="545328" y="2915155"/>
                    </a:lnTo>
                    <a:lnTo>
                      <a:pt x="438772" y="2904413"/>
                    </a:lnTo>
                    <a:cubicBezTo>
                      <a:pt x="188365" y="2853173"/>
                      <a:pt x="0" y="2631613"/>
                      <a:pt x="0" y="2366058"/>
                    </a:cubicBezTo>
                    <a:lnTo>
                      <a:pt x="0" y="549098"/>
                    </a:lnTo>
                    <a:cubicBezTo>
                      <a:pt x="0" y="283542"/>
                      <a:pt x="188365" y="61982"/>
                      <a:pt x="438772" y="10742"/>
                    </a:cubicBezTo>
                    <a:close/>
                  </a:path>
                </a:pathLst>
              </a:custGeom>
            </p:spPr>
          </p:pic>
          <p:sp>
            <p:nvSpPr>
              <p:cNvPr id="55" name="小标题1"/>
              <p:cNvSpPr txBox="1"/>
              <p:nvPr/>
            </p:nvSpPr>
            <p:spPr>
              <a:xfrm>
                <a:off x="2429885" y="4328657"/>
                <a:ext cx="769441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10800000" scaled="1"/>
                      <a:tileRect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小标题</a:t>
                </a:r>
              </a:p>
            </p:txBody>
          </p:sp>
          <p:sp>
            <p:nvSpPr>
              <p:cNvPr id="56" name="文字描述内容4"/>
              <p:cNvSpPr txBox="1"/>
              <p:nvPr/>
            </p:nvSpPr>
            <p:spPr>
              <a:xfrm>
                <a:off x="1641424" y="4771777"/>
                <a:ext cx="2346362" cy="8665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单击输入文字内容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,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单击输入文字内容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,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单击输入文字内容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,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单击输入文字内容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72EFED80-04A2-5483-277C-254DE21CAE3D}"/>
                </a:ext>
              </a:extLst>
            </p:cNvPr>
            <p:cNvGrpSpPr/>
            <p:nvPr/>
          </p:nvGrpSpPr>
          <p:grpSpPr>
            <a:xfrm>
              <a:off x="4590800" y="1884051"/>
              <a:ext cx="3078916" cy="3715957"/>
              <a:chOff x="4657915" y="1922339"/>
              <a:chExt cx="3078916" cy="3715957"/>
            </a:xfrm>
          </p:grpSpPr>
          <p:pic>
            <p:nvPicPr>
              <p:cNvPr id="53" name="图片2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57915" y="1922339"/>
                <a:ext cx="3078916" cy="2054040"/>
              </a:xfrm>
              <a:prstGeom prst="rect">
                <a:avLst/>
              </a:prstGeom>
            </p:spPr>
          </p:pic>
          <p:sp>
            <p:nvSpPr>
              <p:cNvPr id="60" name="小标题2"/>
              <p:cNvSpPr txBox="1"/>
              <p:nvPr/>
            </p:nvSpPr>
            <p:spPr>
              <a:xfrm>
                <a:off x="5812653" y="4328657"/>
                <a:ext cx="769441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10800000" scaled="1"/>
                      <a:tileRect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小标题</a:t>
                </a:r>
              </a:p>
            </p:txBody>
          </p:sp>
          <p:sp>
            <p:nvSpPr>
              <p:cNvPr id="61" name="文字描述内容5"/>
              <p:cNvSpPr txBox="1"/>
              <p:nvPr/>
            </p:nvSpPr>
            <p:spPr>
              <a:xfrm>
                <a:off x="5024192" y="4771777"/>
                <a:ext cx="2346362" cy="8665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单击输入文字内容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,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单击输入文字内容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,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单击输入文字内容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,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单击输入文字内容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5" name="标题 4">
            <a:extLst>
              <a:ext uri="{FF2B5EF4-FFF2-40B4-BE49-F238E27FC236}">
                <a16:creationId xmlns:a16="http://schemas.microsoft.com/office/drawing/2014/main" id="{14488C9B-E23E-44B7-3B83-6E583040A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部门建设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33E6C66-5082-5A6C-3ADC-B21B2B58F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2F56-9654-4FDC-9B50-4A1A82AC2EAD}" type="datetime1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BE682E8-4205-BB22-4590-BCE6DF800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05. </a:t>
            </a:r>
            <a:r>
              <a:rPr lang="zh-CN" altLang="en-US" dirty="0"/>
              <a:t>开展工作的思路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5DD0A64-9109-06D4-22CB-F0EFF1980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47F0-D5B9-463D-8001-D6FF2F9654B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6">
            <a:extLst>
              <a:ext uri="{FF2B5EF4-FFF2-40B4-BE49-F238E27FC236}">
                <a16:creationId xmlns:a16="http://schemas.microsoft.com/office/drawing/2014/main" id="{E856CB55-1E6B-8C2A-87A2-BE2F3ABD0E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XX</a:t>
            </a:r>
            <a:r>
              <a:rPr lang="zh-CN" altLang="en-US" dirty="0"/>
              <a:t>部门｜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F62F5AAA-8A49-3A50-662F-591EF3742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页面标题">
            <a:extLst>
              <a:ext uri="{FF2B5EF4-FFF2-40B4-BE49-F238E27FC236}">
                <a16:creationId xmlns:a16="http://schemas.microsoft.com/office/drawing/2014/main" id="{3078AAFF-2875-341B-5B6E-DBD32D138DA8}"/>
              </a:ext>
            </a:extLst>
          </p:cNvPr>
          <p:cNvSpPr txBox="1"/>
          <p:nvPr/>
        </p:nvSpPr>
        <p:spPr>
          <a:xfrm>
            <a:off x="698500" y="546100"/>
            <a:ext cx="643676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rgbClr val="404040"/>
                </a:solidFill>
                <a:latin typeface="+mj-ea"/>
                <a:ea typeface="+mj-ea"/>
              </a:rPr>
              <a:t>PPT</a:t>
            </a:r>
            <a:r>
              <a:rPr lang="zh-CN" altLang="en-US" sz="2400" dirty="0">
                <a:solidFill>
                  <a:srgbClr val="404040"/>
                </a:solidFill>
                <a:latin typeface="+mj-ea"/>
                <a:ea typeface="+mj-ea"/>
              </a:rPr>
              <a:t>模板使用说明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（本页为说明页，用户可在使用模板时删除本页）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4C35CC7-A019-F40F-3B42-BA8A0908FA31}"/>
              </a:ext>
            </a:extLst>
          </p:cNvPr>
          <p:cNvGrpSpPr/>
          <p:nvPr/>
        </p:nvGrpSpPr>
        <p:grpSpPr>
          <a:xfrm>
            <a:off x="4347786" y="1130300"/>
            <a:ext cx="3456000" cy="4999039"/>
            <a:chOff x="4347786" y="1130300"/>
            <a:chExt cx="3456000" cy="4999039"/>
          </a:xfrm>
        </p:grpSpPr>
        <p:cxnSp>
          <p:nvCxnSpPr>
            <p:cNvPr id="44" name="直接连接符2">
              <a:extLst>
                <a:ext uri="{FF2B5EF4-FFF2-40B4-BE49-F238E27FC236}">
                  <a16:creationId xmlns:a16="http://schemas.microsoft.com/office/drawing/2014/main" id="{812F8F4C-D363-FFFE-5DD3-9F97ECBAEA25}"/>
                </a:ext>
              </a:extLst>
            </p:cNvPr>
            <p:cNvCxnSpPr>
              <a:cxnSpLocks/>
            </p:cNvCxnSpPr>
            <p:nvPr/>
          </p:nvCxnSpPr>
          <p:spPr>
            <a:xfrm>
              <a:off x="4347786" y="1130300"/>
              <a:ext cx="34560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子标题2">
              <a:extLst>
                <a:ext uri="{FF2B5EF4-FFF2-40B4-BE49-F238E27FC236}">
                  <a16:creationId xmlns:a16="http://schemas.microsoft.com/office/drawing/2014/main" id="{B8B2C278-5B2B-F3F7-00D4-421993C5E7A5}"/>
                </a:ext>
              </a:extLst>
            </p:cNvPr>
            <p:cNvSpPr txBox="1"/>
            <p:nvPr/>
          </p:nvSpPr>
          <p:spPr>
            <a:xfrm>
              <a:off x="4347786" y="1321449"/>
              <a:ext cx="1274211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</a:rPr>
                <a:t>02 </a:t>
              </a: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素材说明</a:t>
              </a:r>
            </a:p>
          </p:txBody>
        </p:sp>
        <p:sp>
          <p:nvSpPr>
            <p:cNvPr id="46" name="白色矩形2">
              <a:extLst>
                <a:ext uri="{FF2B5EF4-FFF2-40B4-BE49-F238E27FC236}">
                  <a16:creationId xmlns:a16="http://schemas.microsoft.com/office/drawing/2014/main" id="{105A2ECB-7FAD-2398-21FE-8EFC587164B0}"/>
                </a:ext>
              </a:extLst>
            </p:cNvPr>
            <p:cNvSpPr/>
            <p:nvPr/>
          </p:nvSpPr>
          <p:spPr>
            <a:xfrm>
              <a:off x="4347786" y="1744133"/>
              <a:ext cx="3456000" cy="43852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254000" dist="127000" dir="27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561FFB1C-E978-D119-359F-F3DF3D5B3F45}"/>
                </a:ext>
              </a:extLst>
            </p:cNvPr>
            <p:cNvGrpSpPr/>
            <p:nvPr/>
          </p:nvGrpSpPr>
          <p:grpSpPr>
            <a:xfrm>
              <a:off x="4779258" y="2176106"/>
              <a:ext cx="482606" cy="274194"/>
              <a:chOff x="5168268" y="1941881"/>
              <a:chExt cx="482606" cy="274194"/>
            </a:xfrm>
          </p:grpSpPr>
          <p:sp>
            <p:nvSpPr>
              <p:cNvPr id="53" name="圆角矩形3">
                <a:extLst>
                  <a:ext uri="{FF2B5EF4-FFF2-40B4-BE49-F238E27FC236}">
                    <a16:creationId xmlns:a16="http://schemas.microsoft.com/office/drawing/2014/main" id="{C6B412EA-15DE-D82A-A92E-FD8BA0FBAD48}"/>
                  </a:ext>
                </a:extLst>
              </p:cNvPr>
              <p:cNvSpPr/>
              <p:nvPr/>
            </p:nvSpPr>
            <p:spPr>
              <a:xfrm>
                <a:off x="5168268" y="1941881"/>
                <a:ext cx="482606" cy="274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小标题3">
                <a:extLst>
                  <a:ext uri="{FF2B5EF4-FFF2-40B4-BE49-F238E27FC236}">
                    <a16:creationId xmlns:a16="http://schemas.microsoft.com/office/drawing/2014/main" id="{EB7C903E-9D10-81B6-C87F-FEEE1239CFF8}"/>
                  </a:ext>
                </a:extLst>
              </p:cNvPr>
              <p:cNvSpPr txBox="1"/>
              <p:nvPr/>
            </p:nvSpPr>
            <p:spPr>
              <a:xfrm>
                <a:off x="5238206" y="1971256"/>
                <a:ext cx="35907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/>
                    </a:solidFill>
                    <a:latin typeface="+mn-ea"/>
                  </a:rPr>
                  <a:t>图片</a:t>
                </a:r>
              </a:p>
            </p:txBody>
          </p:sp>
        </p:grpSp>
        <p:sp>
          <p:nvSpPr>
            <p:cNvPr id="48" name="素材使用说明1">
              <a:extLst>
                <a:ext uri="{FF2B5EF4-FFF2-40B4-BE49-F238E27FC236}">
                  <a16:creationId xmlns:a16="http://schemas.microsoft.com/office/drawing/2014/main" id="{7D49CC10-F2ED-A2FB-56AF-FC25BB5903DF}"/>
                </a:ext>
              </a:extLst>
            </p:cNvPr>
            <p:cNvSpPr txBox="1"/>
            <p:nvPr/>
          </p:nvSpPr>
          <p:spPr>
            <a:xfrm>
              <a:off x="4840314" y="2570510"/>
              <a:ext cx="2514409" cy="1161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模板中使用的图片来源于</a:t>
              </a:r>
              <a:r>
                <a:rPr lang="en-US" altLang="zh-CN" sz="1600" dirty="0">
                  <a:solidFill>
                    <a:srgbClr val="404040"/>
                  </a:solidFill>
                </a:rPr>
                <a:t>Pexels.com</a:t>
              </a:r>
              <a:r>
                <a:rPr lang="zh-CN" altLang="en-US" sz="1600" dirty="0">
                  <a:solidFill>
                    <a:srgbClr val="404040"/>
                  </a:solidFill>
                </a:rPr>
                <a:t>，网站图片素材已注明可以免费使用，您可在遵循网站许可条款内使用</a:t>
              </a: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805AC20B-2E8D-6C49-C84B-5EB79EDD54A0}"/>
                </a:ext>
              </a:extLst>
            </p:cNvPr>
            <p:cNvGrpSpPr/>
            <p:nvPr/>
          </p:nvGrpSpPr>
          <p:grpSpPr>
            <a:xfrm>
              <a:off x="4779258" y="4146078"/>
              <a:ext cx="482606" cy="274194"/>
              <a:chOff x="5168268" y="3853345"/>
              <a:chExt cx="482606" cy="274194"/>
            </a:xfrm>
          </p:grpSpPr>
          <p:sp>
            <p:nvSpPr>
              <p:cNvPr id="51" name="圆角矩形4">
                <a:extLst>
                  <a:ext uri="{FF2B5EF4-FFF2-40B4-BE49-F238E27FC236}">
                    <a16:creationId xmlns:a16="http://schemas.microsoft.com/office/drawing/2014/main" id="{13C771C1-CEA6-70A1-BCF9-05CD6E9E872A}"/>
                  </a:ext>
                </a:extLst>
              </p:cNvPr>
              <p:cNvSpPr/>
              <p:nvPr/>
            </p:nvSpPr>
            <p:spPr>
              <a:xfrm>
                <a:off x="5168268" y="3853345"/>
                <a:ext cx="482606" cy="274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小标题4">
                <a:extLst>
                  <a:ext uri="{FF2B5EF4-FFF2-40B4-BE49-F238E27FC236}">
                    <a16:creationId xmlns:a16="http://schemas.microsoft.com/office/drawing/2014/main" id="{63062280-8A5D-F8C8-B3D2-FE49BBCA82C7}"/>
                  </a:ext>
                </a:extLst>
              </p:cNvPr>
              <p:cNvSpPr txBox="1"/>
              <p:nvPr/>
            </p:nvSpPr>
            <p:spPr>
              <a:xfrm>
                <a:off x="5238206" y="3882720"/>
                <a:ext cx="35907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/>
                    </a:solidFill>
                    <a:latin typeface="+mn-ea"/>
                  </a:rPr>
                  <a:t>图标</a:t>
                </a:r>
              </a:p>
            </p:txBody>
          </p:sp>
        </p:grpSp>
        <p:sp>
          <p:nvSpPr>
            <p:cNvPr id="50" name="素材使用说明2">
              <a:extLst>
                <a:ext uri="{FF2B5EF4-FFF2-40B4-BE49-F238E27FC236}">
                  <a16:creationId xmlns:a16="http://schemas.microsoft.com/office/drawing/2014/main" id="{450B3DF9-FA0C-6082-BEE4-E2F82EE6D95B}"/>
                </a:ext>
              </a:extLst>
            </p:cNvPr>
            <p:cNvSpPr txBox="1"/>
            <p:nvPr/>
          </p:nvSpPr>
          <p:spPr>
            <a:xfrm>
              <a:off x="4840315" y="4461170"/>
              <a:ext cx="2514408" cy="11582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模板中使用的图标来源于</a:t>
              </a:r>
              <a:r>
                <a:rPr lang="en-US" altLang="zh-CN" sz="1600" dirty="0" err="1">
                  <a:solidFill>
                    <a:srgbClr val="404040"/>
                  </a:solidFill>
                </a:rPr>
                <a:t>islide</a:t>
              </a:r>
              <a:r>
                <a:rPr lang="en-US" altLang="zh-CN" sz="1600" dirty="0">
                  <a:solidFill>
                    <a:srgbClr val="404040"/>
                  </a:solidFill>
                </a:rPr>
                <a:t> </a:t>
              </a:r>
              <a:r>
                <a:rPr lang="zh-CN" altLang="en-US" sz="1600" dirty="0">
                  <a:solidFill>
                    <a:srgbClr val="404040"/>
                  </a:solidFill>
                </a:rPr>
                <a:t>图标库，具有 </a:t>
              </a:r>
              <a:r>
                <a:rPr lang="en-US" altLang="zh-CN" sz="1600" dirty="0">
                  <a:solidFill>
                    <a:srgbClr val="404040"/>
                  </a:solidFill>
                </a:rPr>
                <a:t>CC0 </a:t>
              </a:r>
              <a:r>
                <a:rPr lang="zh-CN" altLang="en-US" sz="1600" dirty="0">
                  <a:solidFill>
                    <a:srgbClr val="404040"/>
                  </a:solidFill>
                </a:rPr>
                <a:t>共享协议。您可在遵循 </a:t>
              </a:r>
              <a:r>
                <a:rPr lang="en-US" altLang="zh-CN" sz="1600" dirty="0">
                  <a:solidFill>
                    <a:srgbClr val="404040"/>
                  </a:solidFill>
                </a:rPr>
                <a:t>CC0 </a:t>
              </a:r>
              <a:r>
                <a:rPr lang="zh-CN" altLang="en-US" sz="1600" dirty="0">
                  <a:solidFill>
                    <a:srgbClr val="404040"/>
                  </a:solidFill>
                </a:rPr>
                <a:t>共享协议的情况下使用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1A05D965-B613-562C-AB9F-EA987A19B4EC}"/>
              </a:ext>
            </a:extLst>
          </p:cNvPr>
          <p:cNvGrpSpPr/>
          <p:nvPr/>
        </p:nvGrpSpPr>
        <p:grpSpPr>
          <a:xfrm>
            <a:off x="8289004" y="1130300"/>
            <a:ext cx="3240000" cy="4999039"/>
            <a:chOff x="8289004" y="1130300"/>
            <a:chExt cx="3240000" cy="4999039"/>
          </a:xfrm>
        </p:grpSpPr>
        <p:cxnSp>
          <p:nvCxnSpPr>
            <p:cNvPr id="56" name="直接连接符3">
              <a:extLst>
                <a:ext uri="{FF2B5EF4-FFF2-40B4-BE49-F238E27FC236}">
                  <a16:creationId xmlns:a16="http://schemas.microsoft.com/office/drawing/2014/main" id="{458A69F1-5952-DC96-3BDC-6F5065C5F322}"/>
                </a:ext>
              </a:extLst>
            </p:cNvPr>
            <p:cNvCxnSpPr>
              <a:cxnSpLocks/>
            </p:cNvCxnSpPr>
            <p:nvPr/>
          </p:nvCxnSpPr>
          <p:spPr>
            <a:xfrm>
              <a:off x="8289004" y="1130300"/>
              <a:ext cx="32400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子标题3">
              <a:extLst>
                <a:ext uri="{FF2B5EF4-FFF2-40B4-BE49-F238E27FC236}">
                  <a16:creationId xmlns:a16="http://schemas.microsoft.com/office/drawing/2014/main" id="{85627E95-FE54-28E5-3028-9A5E741CADBF}"/>
                </a:ext>
              </a:extLst>
            </p:cNvPr>
            <p:cNvSpPr txBox="1"/>
            <p:nvPr/>
          </p:nvSpPr>
          <p:spPr>
            <a:xfrm>
              <a:off x="8289004" y="1321449"/>
              <a:ext cx="1274211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</a:rPr>
                <a:t>03 </a:t>
              </a: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配色说明</a:t>
              </a:r>
            </a:p>
          </p:txBody>
        </p:sp>
        <p:sp>
          <p:nvSpPr>
            <p:cNvPr id="58" name="白色矩形3">
              <a:extLst>
                <a:ext uri="{FF2B5EF4-FFF2-40B4-BE49-F238E27FC236}">
                  <a16:creationId xmlns:a16="http://schemas.microsoft.com/office/drawing/2014/main" id="{1C8D0C48-D3FE-5489-8341-8F69FFE1CBD2}"/>
                </a:ext>
              </a:extLst>
            </p:cNvPr>
            <p:cNvSpPr/>
            <p:nvPr/>
          </p:nvSpPr>
          <p:spPr>
            <a:xfrm>
              <a:off x="8289004" y="1744133"/>
              <a:ext cx="3240000" cy="43852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254000" dist="127000" dir="27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C80D3729-2D02-E797-9B97-8EAEB5E382DD}"/>
                </a:ext>
              </a:extLst>
            </p:cNvPr>
            <p:cNvGrpSpPr/>
            <p:nvPr/>
          </p:nvGrpSpPr>
          <p:grpSpPr>
            <a:xfrm>
              <a:off x="8732280" y="2099228"/>
              <a:ext cx="2458475" cy="631788"/>
              <a:chOff x="8895322" y="2099228"/>
              <a:chExt cx="2458475" cy="631788"/>
            </a:xfrm>
          </p:grpSpPr>
          <p:sp>
            <p:nvSpPr>
              <p:cNvPr id="72" name="色卡1">
                <a:extLst>
                  <a:ext uri="{FF2B5EF4-FFF2-40B4-BE49-F238E27FC236}">
                    <a16:creationId xmlns:a16="http://schemas.microsoft.com/office/drawing/2014/main" id="{A938C2B9-D844-0DF7-FD27-BCD530A0C41A}"/>
                  </a:ext>
                </a:extLst>
              </p:cNvPr>
              <p:cNvSpPr/>
              <p:nvPr/>
            </p:nvSpPr>
            <p:spPr>
              <a:xfrm>
                <a:off x="8895322" y="2099228"/>
                <a:ext cx="631788" cy="63178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RGB1">
                <a:extLst>
                  <a:ext uri="{FF2B5EF4-FFF2-40B4-BE49-F238E27FC236}">
                    <a16:creationId xmlns:a16="http://schemas.microsoft.com/office/drawing/2014/main" id="{83DAEA9C-EA8D-FA70-BDD1-437CAC124E93}"/>
                  </a:ext>
                </a:extLst>
              </p:cNvPr>
              <p:cNvSpPr txBox="1"/>
              <p:nvPr/>
            </p:nvSpPr>
            <p:spPr>
              <a:xfrm>
                <a:off x="9719361" y="2102946"/>
                <a:ext cx="1634436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RGB: 211,177,142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74" name="十六进制1">
                <a:extLst>
                  <a:ext uri="{FF2B5EF4-FFF2-40B4-BE49-F238E27FC236}">
                    <a16:creationId xmlns:a16="http://schemas.microsoft.com/office/drawing/2014/main" id="{F9B54405-A14A-D34E-12DD-7CE9937C648B}"/>
                  </a:ext>
                </a:extLst>
              </p:cNvPr>
              <p:cNvSpPr txBox="1"/>
              <p:nvPr/>
            </p:nvSpPr>
            <p:spPr>
              <a:xfrm>
                <a:off x="9719361" y="2455427"/>
                <a:ext cx="940710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#D3B18E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2186CFB3-C85C-C3E6-C162-E0A7096E4F6F}"/>
                </a:ext>
              </a:extLst>
            </p:cNvPr>
            <p:cNvGrpSpPr/>
            <p:nvPr/>
          </p:nvGrpSpPr>
          <p:grpSpPr>
            <a:xfrm>
              <a:off x="8732280" y="3122653"/>
              <a:ext cx="2349395" cy="631788"/>
              <a:chOff x="8895322" y="3197981"/>
              <a:chExt cx="2349395" cy="631788"/>
            </a:xfrm>
          </p:grpSpPr>
          <p:sp>
            <p:nvSpPr>
              <p:cNvPr id="69" name="色卡3">
                <a:extLst>
                  <a:ext uri="{FF2B5EF4-FFF2-40B4-BE49-F238E27FC236}">
                    <a16:creationId xmlns:a16="http://schemas.microsoft.com/office/drawing/2014/main" id="{2AEE924B-81CC-CA71-809D-2B76683B34C6}"/>
                  </a:ext>
                </a:extLst>
              </p:cNvPr>
              <p:cNvSpPr/>
              <p:nvPr/>
            </p:nvSpPr>
            <p:spPr>
              <a:xfrm>
                <a:off x="8895322" y="3197981"/>
                <a:ext cx="631788" cy="63178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RGB3">
                <a:extLst>
                  <a:ext uri="{FF2B5EF4-FFF2-40B4-BE49-F238E27FC236}">
                    <a16:creationId xmlns:a16="http://schemas.microsoft.com/office/drawing/2014/main" id="{7490D6E2-1B8D-3B4B-470A-0B083CF64DA6}"/>
                  </a:ext>
                </a:extLst>
              </p:cNvPr>
              <p:cNvSpPr txBox="1"/>
              <p:nvPr/>
            </p:nvSpPr>
            <p:spPr>
              <a:xfrm>
                <a:off x="9719361" y="3201699"/>
                <a:ext cx="1525356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RGB: 186,133,78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71" name="十六进制3">
                <a:extLst>
                  <a:ext uri="{FF2B5EF4-FFF2-40B4-BE49-F238E27FC236}">
                    <a16:creationId xmlns:a16="http://schemas.microsoft.com/office/drawing/2014/main" id="{CFE7108F-D3AF-47F6-021A-3CD29F851909}"/>
                  </a:ext>
                </a:extLst>
              </p:cNvPr>
              <p:cNvSpPr txBox="1"/>
              <p:nvPr/>
            </p:nvSpPr>
            <p:spPr>
              <a:xfrm>
                <a:off x="9719361" y="3554180"/>
                <a:ext cx="940710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#BA854E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41A967D5-4436-273F-3D3C-EDAE735E6CD5}"/>
                </a:ext>
              </a:extLst>
            </p:cNvPr>
            <p:cNvGrpSpPr/>
            <p:nvPr/>
          </p:nvGrpSpPr>
          <p:grpSpPr>
            <a:xfrm>
              <a:off x="8732280" y="4146078"/>
              <a:ext cx="2538908" cy="631788"/>
              <a:chOff x="8895322" y="4301910"/>
              <a:chExt cx="2538908" cy="631788"/>
            </a:xfrm>
          </p:grpSpPr>
          <p:sp>
            <p:nvSpPr>
              <p:cNvPr id="66" name="色卡3">
                <a:extLst>
                  <a:ext uri="{FF2B5EF4-FFF2-40B4-BE49-F238E27FC236}">
                    <a16:creationId xmlns:a16="http://schemas.microsoft.com/office/drawing/2014/main" id="{9B3CE8A3-0244-B8C5-C056-72494BA3C5E8}"/>
                  </a:ext>
                </a:extLst>
              </p:cNvPr>
              <p:cNvSpPr/>
              <p:nvPr/>
            </p:nvSpPr>
            <p:spPr>
              <a:xfrm>
                <a:off x="8895322" y="4301910"/>
                <a:ext cx="631788" cy="63178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RGB3">
                <a:extLst>
                  <a:ext uri="{FF2B5EF4-FFF2-40B4-BE49-F238E27FC236}">
                    <a16:creationId xmlns:a16="http://schemas.microsoft.com/office/drawing/2014/main" id="{7A201795-8327-1BD0-48C4-506D9117CC2F}"/>
                  </a:ext>
                </a:extLst>
              </p:cNvPr>
              <p:cNvSpPr txBox="1"/>
              <p:nvPr/>
            </p:nvSpPr>
            <p:spPr>
              <a:xfrm>
                <a:off x="9719361" y="4305628"/>
                <a:ext cx="1714869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RGB: 169,138,104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68" name="十六进制3">
                <a:extLst>
                  <a:ext uri="{FF2B5EF4-FFF2-40B4-BE49-F238E27FC236}">
                    <a16:creationId xmlns:a16="http://schemas.microsoft.com/office/drawing/2014/main" id="{9222CCC8-7C6A-DE53-A52E-7400C8326A5F}"/>
                  </a:ext>
                </a:extLst>
              </p:cNvPr>
              <p:cNvSpPr txBox="1"/>
              <p:nvPr/>
            </p:nvSpPr>
            <p:spPr>
              <a:xfrm>
                <a:off x="9719361" y="4658109"/>
                <a:ext cx="940710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#A98A68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05B80E9B-B1A5-3BBD-A423-E56A858C3FE6}"/>
                </a:ext>
              </a:extLst>
            </p:cNvPr>
            <p:cNvGrpSpPr/>
            <p:nvPr/>
          </p:nvGrpSpPr>
          <p:grpSpPr>
            <a:xfrm>
              <a:off x="8744616" y="5169504"/>
              <a:ext cx="1840772" cy="631788"/>
              <a:chOff x="8907658" y="5394380"/>
              <a:chExt cx="1840772" cy="631788"/>
            </a:xfrm>
          </p:grpSpPr>
          <p:sp>
            <p:nvSpPr>
              <p:cNvPr id="63" name="色卡2">
                <a:extLst>
                  <a:ext uri="{FF2B5EF4-FFF2-40B4-BE49-F238E27FC236}">
                    <a16:creationId xmlns:a16="http://schemas.microsoft.com/office/drawing/2014/main" id="{4A3635C9-26D9-1F10-7928-F7031D4E9A30}"/>
                  </a:ext>
                </a:extLst>
              </p:cNvPr>
              <p:cNvSpPr/>
              <p:nvPr/>
            </p:nvSpPr>
            <p:spPr>
              <a:xfrm>
                <a:off x="8907658" y="5394380"/>
                <a:ext cx="631788" cy="63178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" name="RGB2">
                <a:extLst>
                  <a:ext uri="{FF2B5EF4-FFF2-40B4-BE49-F238E27FC236}">
                    <a16:creationId xmlns:a16="http://schemas.microsoft.com/office/drawing/2014/main" id="{33F1B828-CF5C-362A-01C2-3FCE44545290}"/>
                  </a:ext>
                </a:extLst>
              </p:cNvPr>
              <p:cNvSpPr txBox="1"/>
              <p:nvPr/>
            </p:nvSpPr>
            <p:spPr>
              <a:xfrm>
                <a:off x="9719361" y="5398098"/>
                <a:ext cx="1029069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RGB: 0,0,0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65" name="十六进制2">
                <a:extLst>
                  <a:ext uri="{FF2B5EF4-FFF2-40B4-BE49-F238E27FC236}">
                    <a16:creationId xmlns:a16="http://schemas.microsoft.com/office/drawing/2014/main" id="{A2789F15-0414-189D-AE4C-FB2149BBA477}"/>
                  </a:ext>
                </a:extLst>
              </p:cNvPr>
              <p:cNvSpPr txBox="1"/>
              <p:nvPr/>
            </p:nvSpPr>
            <p:spPr>
              <a:xfrm>
                <a:off x="9719361" y="5750579"/>
                <a:ext cx="940710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#000000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C1349D87-A1DB-3161-DA3B-6FE4C4BEABC1}"/>
              </a:ext>
            </a:extLst>
          </p:cNvPr>
          <p:cNvGrpSpPr/>
          <p:nvPr/>
        </p:nvGrpSpPr>
        <p:grpSpPr>
          <a:xfrm>
            <a:off x="660400" y="1130300"/>
            <a:ext cx="3202168" cy="4999038"/>
            <a:chOff x="660400" y="1130300"/>
            <a:chExt cx="3202168" cy="4999038"/>
          </a:xfrm>
        </p:grpSpPr>
        <p:cxnSp>
          <p:nvCxnSpPr>
            <p:cNvPr id="76" name="直接连接符1">
              <a:extLst>
                <a:ext uri="{FF2B5EF4-FFF2-40B4-BE49-F238E27FC236}">
                  <a16:creationId xmlns:a16="http://schemas.microsoft.com/office/drawing/2014/main" id="{8A52B2FE-368C-322F-B93F-C56E3C4A8754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1130300"/>
              <a:ext cx="3202168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子标题1">
              <a:extLst>
                <a:ext uri="{FF2B5EF4-FFF2-40B4-BE49-F238E27FC236}">
                  <a16:creationId xmlns:a16="http://schemas.microsoft.com/office/drawing/2014/main" id="{E646DA6A-E841-5B1F-C2FA-4685462030F9}"/>
                </a:ext>
              </a:extLst>
            </p:cNvPr>
            <p:cNvSpPr txBox="1"/>
            <p:nvPr/>
          </p:nvSpPr>
          <p:spPr>
            <a:xfrm>
              <a:off x="698500" y="1321449"/>
              <a:ext cx="1274211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</a:rPr>
                <a:t>01 </a:t>
              </a: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字体说明</a:t>
              </a:r>
            </a:p>
          </p:txBody>
        </p:sp>
        <p:sp>
          <p:nvSpPr>
            <p:cNvPr id="78" name="白色矩形1">
              <a:extLst>
                <a:ext uri="{FF2B5EF4-FFF2-40B4-BE49-F238E27FC236}">
                  <a16:creationId xmlns:a16="http://schemas.microsoft.com/office/drawing/2014/main" id="{F6FA4560-2AC1-4EAB-DE3B-51F6639E55DA}"/>
                </a:ext>
              </a:extLst>
            </p:cNvPr>
            <p:cNvSpPr/>
            <p:nvPr/>
          </p:nvSpPr>
          <p:spPr>
            <a:xfrm>
              <a:off x="660400" y="1744132"/>
              <a:ext cx="3202168" cy="43852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254000" dist="127000" dir="27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</a:endParaRP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203D0A0D-63D7-FDFA-D3CA-58DB430DE5FE}"/>
                </a:ext>
              </a:extLst>
            </p:cNvPr>
            <p:cNvGrpSpPr/>
            <p:nvPr/>
          </p:nvGrpSpPr>
          <p:grpSpPr>
            <a:xfrm>
              <a:off x="1111584" y="2176106"/>
              <a:ext cx="858020" cy="274194"/>
              <a:chOff x="1111584" y="2176106"/>
              <a:chExt cx="858020" cy="274194"/>
            </a:xfrm>
          </p:grpSpPr>
          <p:sp>
            <p:nvSpPr>
              <p:cNvPr id="87" name="圆角矩形1">
                <a:extLst>
                  <a:ext uri="{FF2B5EF4-FFF2-40B4-BE49-F238E27FC236}">
                    <a16:creationId xmlns:a16="http://schemas.microsoft.com/office/drawing/2014/main" id="{21040AE7-EFFB-B5F6-B3FA-37048232C72A}"/>
                  </a:ext>
                </a:extLst>
              </p:cNvPr>
              <p:cNvSpPr/>
              <p:nvPr/>
            </p:nvSpPr>
            <p:spPr>
              <a:xfrm>
                <a:off x="1111584" y="2176106"/>
                <a:ext cx="858020" cy="274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8" name="小标题1">
                <a:extLst>
                  <a:ext uri="{FF2B5EF4-FFF2-40B4-BE49-F238E27FC236}">
                    <a16:creationId xmlns:a16="http://schemas.microsoft.com/office/drawing/2014/main" id="{7BEE9003-E2AF-9A0D-7438-0333FFDA9C2F}"/>
                  </a:ext>
                </a:extLst>
              </p:cNvPr>
              <p:cNvSpPr txBox="1"/>
              <p:nvPr/>
            </p:nvSpPr>
            <p:spPr>
              <a:xfrm>
                <a:off x="1181522" y="2205481"/>
                <a:ext cx="718145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/>
                    </a:solidFill>
                    <a:latin typeface="+mn-ea"/>
                  </a:rPr>
                  <a:t>标题字体</a:t>
                </a:r>
              </a:p>
            </p:txBody>
          </p:sp>
        </p:grpSp>
        <p:sp>
          <p:nvSpPr>
            <p:cNvPr id="80" name="字体1">
              <a:extLst>
                <a:ext uri="{FF2B5EF4-FFF2-40B4-BE49-F238E27FC236}">
                  <a16:creationId xmlns:a16="http://schemas.microsoft.com/office/drawing/2014/main" id="{A89F027C-DCE0-18CD-A307-F0D0DAA94D18}"/>
                </a:ext>
              </a:extLst>
            </p:cNvPr>
            <p:cNvSpPr txBox="1"/>
            <p:nvPr/>
          </p:nvSpPr>
          <p:spPr>
            <a:xfrm>
              <a:off x="1181522" y="2570510"/>
              <a:ext cx="189532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dirty="0">
                  <a:solidFill>
                    <a:srgbClr val="404040"/>
                  </a:solidFill>
                  <a:latin typeface="+mj-ea"/>
                  <a:ea typeface="+mj-ea"/>
                </a:rPr>
                <a:t>思源宋体 </a:t>
              </a:r>
              <a:r>
                <a:rPr lang="en-US" altLang="zh-CN" sz="1600" dirty="0">
                  <a:solidFill>
                    <a:srgbClr val="404040"/>
                  </a:solidFill>
                  <a:latin typeface="+mj-ea"/>
                  <a:ea typeface="+mj-ea"/>
                </a:rPr>
                <a:t>CN Heavy</a:t>
              </a:r>
              <a:endParaRPr lang="zh-CN" altLang="en-US" sz="1600" dirty="0">
                <a:solidFill>
                  <a:srgbClr val="404040"/>
                </a:solidFill>
                <a:latin typeface="+mj-ea"/>
                <a:ea typeface="+mj-ea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164A67CF-104E-5E8F-81BC-B6D5191263F3}"/>
                </a:ext>
              </a:extLst>
            </p:cNvPr>
            <p:cNvGrpSpPr/>
            <p:nvPr/>
          </p:nvGrpSpPr>
          <p:grpSpPr>
            <a:xfrm>
              <a:off x="1111584" y="3024554"/>
              <a:ext cx="858020" cy="274194"/>
              <a:chOff x="1111584" y="3024554"/>
              <a:chExt cx="858020" cy="274194"/>
            </a:xfrm>
          </p:grpSpPr>
          <p:sp>
            <p:nvSpPr>
              <p:cNvPr id="85" name="圆角矩形2">
                <a:extLst>
                  <a:ext uri="{FF2B5EF4-FFF2-40B4-BE49-F238E27FC236}">
                    <a16:creationId xmlns:a16="http://schemas.microsoft.com/office/drawing/2014/main" id="{05B3EB30-3032-6C79-FCF1-577EC0D70FC2}"/>
                  </a:ext>
                </a:extLst>
              </p:cNvPr>
              <p:cNvSpPr/>
              <p:nvPr/>
            </p:nvSpPr>
            <p:spPr>
              <a:xfrm>
                <a:off x="1111584" y="3024554"/>
                <a:ext cx="858020" cy="274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小标题2">
                <a:extLst>
                  <a:ext uri="{FF2B5EF4-FFF2-40B4-BE49-F238E27FC236}">
                    <a16:creationId xmlns:a16="http://schemas.microsoft.com/office/drawing/2014/main" id="{69DC1374-5CE7-AF75-2FA6-350EBA49110C}"/>
                  </a:ext>
                </a:extLst>
              </p:cNvPr>
              <p:cNvSpPr txBox="1"/>
              <p:nvPr/>
            </p:nvSpPr>
            <p:spPr>
              <a:xfrm>
                <a:off x="1181522" y="3053929"/>
                <a:ext cx="718145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1"/>
                    </a:solidFill>
                    <a:latin typeface="+mn-ea"/>
                  </a:rPr>
                  <a:t>正文字体</a:t>
                </a:r>
              </a:p>
            </p:txBody>
          </p:sp>
        </p:grpSp>
        <p:sp>
          <p:nvSpPr>
            <p:cNvPr id="82" name="字体2">
              <a:extLst>
                <a:ext uri="{FF2B5EF4-FFF2-40B4-BE49-F238E27FC236}">
                  <a16:creationId xmlns:a16="http://schemas.microsoft.com/office/drawing/2014/main" id="{5F99B2FD-F793-BACD-EACF-0F19DFBD3E35}"/>
                </a:ext>
              </a:extLst>
            </p:cNvPr>
            <p:cNvSpPr txBox="1"/>
            <p:nvPr/>
          </p:nvSpPr>
          <p:spPr>
            <a:xfrm>
              <a:off x="1181522" y="3418958"/>
              <a:ext cx="1786964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dirty="0">
                  <a:solidFill>
                    <a:srgbClr val="404040"/>
                  </a:solidFill>
                  <a:latin typeface="+mn-ea"/>
                </a:rPr>
                <a:t>思源黑体 </a:t>
              </a:r>
              <a:r>
                <a:rPr lang="en-US" altLang="zh-CN" sz="1600" dirty="0">
                  <a:solidFill>
                    <a:srgbClr val="404040"/>
                  </a:solidFill>
                  <a:latin typeface="+mn-ea"/>
                </a:rPr>
                <a:t>CN Regular</a:t>
              </a:r>
              <a:endParaRPr lang="zh-CN" altLang="en-US" sz="1600" dirty="0">
                <a:solidFill>
                  <a:srgbClr val="404040"/>
                </a:solidFill>
                <a:latin typeface="+mn-ea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657045AF-6DF7-0CCF-AA51-AEFD7A279D1A}"/>
                </a:ext>
              </a:extLst>
            </p:cNvPr>
            <p:cNvSpPr txBox="1"/>
            <p:nvPr/>
          </p:nvSpPr>
          <p:spPr>
            <a:xfrm>
              <a:off x="1181522" y="4048375"/>
              <a:ext cx="2094603" cy="175291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封面页主标题：</a:t>
              </a:r>
              <a:r>
                <a:rPr lang="en-US" altLang="zh-CN" sz="1600" dirty="0">
                  <a:solidFill>
                    <a:srgbClr val="404040"/>
                  </a:solidFill>
                </a:rPr>
                <a:t>48</a:t>
              </a:r>
              <a:endParaRPr lang="zh-CN" altLang="en-US" sz="1600" dirty="0">
                <a:solidFill>
                  <a:srgbClr val="404040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封面页副标题：</a:t>
              </a:r>
              <a:r>
                <a:rPr lang="en-US" altLang="zh-CN" sz="1600" dirty="0">
                  <a:solidFill>
                    <a:srgbClr val="404040"/>
                  </a:solidFill>
                </a:rPr>
                <a:t>20</a:t>
              </a:r>
              <a:endParaRPr lang="zh-CN" altLang="en-US" sz="1600" dirty="0">
                <a:solidFill>
                  <a:srgbClr val="404040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正文一级标题：24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正文二级标题：20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正文：16</a:t>
              </a:r>
              <a:endParaRPr lang="en-US" altLang="zh-CN" sz="1600" dirty="0">
                <a:solidFill>
                  <a:srgbClr val="404040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标注或辅助说明：12</a:t>
              </a:r>
            </a:p>
          </p:txBody>
        </p:sp>
        <p:cxnSp>
          <p:nvCxnSpPr>
            <p:cNvPr id="84" name="直接连接符1">
              <a:extLst>
                <a:ext uri="{FF2B5EF4-FFF2-40B4-BE49-F238E27FC236}">
                  <a16:creationId xmlns:a16="http://schemas.microsoft.com/office/drawing/2014/main" id="{165E736C-8C65-948E-2A9B-0CEB3B6E8D07}"/>
                </a:ext>
              </a:extLst>
            </p:cNvPr>
            <p:cNvCxnSpPr>
              <a:cxnSpLocks/>
            </p:cNvCxnSpPr>
            <p:nvPr/>
          </p:nvCxnSpPr>
          <p:spPr>
            <a:xfrm>
              <a:off x="1111584" y="3854006"/>
              <a:ext cx="237600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日期占位符 88">
            <a:extLst>
              <a:ext uri="{FF2B5EF4-FFF2-40B4-BE49-F238E27FC236}">
                <a16:creationId xmlns:a16="http://schemas.microsoft.com/office/drawing/2014/main" id="{16510BD9-C906-6232-FC11-B2848442F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D3337-8C37-4FC5-BD31-1831E274D217}" type="datetime1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90" name="页脚占位符 89">
            <a:extLst>
              <a:ext uri="{FF2B5EF4-FFF2-40B4-BE49-F238E27FC236}">
                <a16:creationId xmlns:a16="http://schemas.microsoft.com/office/drawing/2014/main" id="{AF149F22-7EA2-1AA0-8F50-FEC3E9C0C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1" name="灯片编号占位符 90">
            <a:extLst>
              <a:ext uri="{FF2B5EF4-FFF2-40B4-BE49-F238E27FC236}">
                <a16:creationId xmlns:a16="http://schemas.microsoft.com/office/drawing/2014/main" id="{11F5253C-52B6-849C-D035-3B7FDAAE3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47F0-D5B9-463D-8001-D6FF2F9654B8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Adan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一枚 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 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制作爱好者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5450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擅长类型：工作汇报｜图表分析｜调研报告等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505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每一份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的制作，都值得被认真打磨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zhizuya-2022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68126" y="2185628"/>
            <a:ext cx="2255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Adan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8613F5-8C54-644C-729D-532CC0FCD0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My basic information</a:t>
            </a:r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6A22D6D-126E-BBFC-E7CC-E85AFD21F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我的基本资料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9FFE5766-F927-500E-B426-7753CE7FC9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01.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635151FA-49D1-5D05-8D78-4D05A3DB4739}"/>
              </a:ext>
            </a:extLst>
          </p:cNvPr>
          <p:cNvGrpSpPr/>
          <p:nvPr/>
        </p:nvGrpSpPr>
        <p:grpSpPr>
          <a:xfrm>
            <a:off x="3235442" y="1016000"/>
            <a:ext cx="8956559" cy="4123508"/>
            <a:chOff x="3235442" y="962972"/>
            <a:chExt cx="8956559" cy="4123508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09A41C8-857E-EA46-8E4A-6509D1F6347F}"/>
                </a:ext>
              </a:extLst>
            </p:cNvPr>
            <p:cNvSpPr/>
            <p:nvPr/>
          </p:nvSpPr>
          <p:spPr>
            <a:xfrm>
              <a:off x="3235442" y="1696674"/>
              <a:ext cx="8956559" cy="3389806"/>
            </a:xfrm>
            <a:custGeom>
              <a:avLst/>
              <a:gdLst>
                <a:gd name="connsiteX0" fmla="*/ 446031 w 8956559"/>
                <a:gd name="connsiteY0" fmla="*/ 0 h 3389806"/>
                <a:gd name="connsiteX1" fmla="*/ 8956559 w 8956559"/>
                <a:gd name="connsiteY1" fmla="*/ 0 h 3389806"/>
                <a:gd name="connsiteX2" fmla="*/ 8956559 w 8956559"/>
                <a:gd name="connsiteY2" fmla="*/ 3389806 h 3389806"/>
                <a:gd name="connsiteX3" fmla="*/ 446031 w 8956559"/>
                <a:gd name="connsiteY3" fmla="*/ 3389806 h 3389806"/>
                <a:gd name="connsiteX4" fmla="*/ 0 w 8956559"/>
                <a:gd name="connsiteY4" fmla="*/ 2943775 h 3389806"/>
                <a:gd name="connsiteX5" fmla="*/ 0 w 8956559"/>
                <a:gd name="connsiteY5" fmla="*/ 446031 h 3389806"/>
                <a:gd name="connsiteX6" fmla="*/ 446031 w 8956559"/>
                <a:gd name="connsiteY6" fmla="*/ 0 h 338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56559" h="3389806">
                  <a:moveTo>
                    <a:pt x="446031" y="0"/>
                  </a:moveTo>
                  <a:lnTo>
                    <a:pt x="8956559" y="0"/>
                  </a:lnTo>
                  <a:lnTo>
                    <a:pt x="8956559" y="3389806"/>
                  </a:lnTo>
                  <a:lnTo>
                    <a:pt x="446031" y="3389806"/>
                  </a:lnTo>
                  <a:cubicBezTo>
                    <a:pt x="199695" y="3389806"/>
                    <a:pt x="0" y="3190111"/>
                    <a:pt x="0" y="2943775"/>
                  </a:cubicBezTo>
                  <a:lnTo>
                    <a:pt x="0" y="446031"/>
                  </a:lnTo>
                  <a:cubicBezTo>
                    <a:pt x="0" y="199695"/>
                    <a:pt x="199695" y="0"/>
                    <a:pt x="44603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2">
                    <a:alpha val="7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softEdge rad="457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标签底部"/>
            <p:cNvSpPr/>
            <p:nvPr/>
          </p:nvSpPr>
          <p:spPr>
            <a:xfrm>
              <a:off x="11289121" y="962972"/>
              <a:ext cx="562655" cy="562655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3EBFC84-7C2A-DFBF-2872-3BFDD9F9061A}"/>
                </a:ext>
              </a:extLst>
            </p:cNvPr>
            <p:cNvSpPr/>
            <p:nvPr/>
          </p:nvSpPr>
          <p:spPr>
            <a:xfrm>
              <a:off x="3235442" y="1192907"/>
              <a:ext cx="8956559" cy="3389806"/>
            </a:xfrm>
            <a:custGeom>
              <a:avLst/>
              <a:gdLst>
                <a:gd name="connsiteX0" fmla="*/ 446031 w 8956559"/>
                <a:gd name="connsiteY0" fmla="*/ 0 h 3389806"/>
                <a:gd name="connsiteX1" fmla="*/ 8956559 w 8956559"/>
                <a:gd name="connsiteY1" fmla="*/ 0 h 3389806"/>
                <a:gd name="connsiteX2" fmla="*/ 8956559 w 8956559"/>
                <a:gd name="connsiteY2" fmla="*/ 3389806 h 3389806"/>
                <a:gd name="connsiteX3" fmla="*/ 446031 w 8956559"/>
                <a:gd name="connsiteY3" fmla="*/ 3389806 h 3389806"/>
                <a:gd name="connsiteX4" fmla="*/ 0 w 8956559"/>
                <a:gd name="connsiteY4" fmla="*/ 2943775 h 3389806"/>
                <a:gd name="connsiteX5" fmla="*/ 0 w 8956559"/>
                <a:gd name="connsiteY5" fmla="*/ 446031 h 3389806"/>
                <a:gd name="connsiteX6" fmla="*/ 446031 w 8956559"/>
                <a:gd name="connsiteY6" fmla="*/ 0 h 338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56559" h="3389806">
                  <a:moveTo>
                    <a:pt x="446031" y="0"/>
                  </a:moveTo>
                  <a:lnTo>
                    <a:pt x="8956559" y="0"/>
                  </a:lnTo>
                  <a:lnTo>
                    <a:pt x="8956559" y="3389806"/>
                  </a:lnTo>
                  <a:lnTo>
                    <a:pt x="446031" y="3389806"/>
                  </a:lnTo>
                  <a:cubicBezTo>
                    <a:pt x="199695" y="3389806"/>
                    <a:pt x="0" y="3190111"/>
                    <a:pt x="0" y="2943775"/>
                  </a:cubicBezTo>
                  <a:lnTo>
                    <a:pt x="0" y="446031"/>
                  </a:lnTo>
                  <a:cubicBezTo>
                    <a:pt x="0" y="199695"/>
                    <a:pt x="199695" y="0"/>
                    <a:pt x="446031" y="0"/>
                  </a:cubicBezTo>
                  <a:close/>
                </a:path>
              </a:pathLst>
            </a:custGeom>
            <a:gradFill flip="none" rotWithShape="1">
              <a:gsLst>
                <a:gs pos="90000">
                  <a:schemeClr val="accent1"/>
                </a:gs>
                <a:gs pos="0">
                  <a:schemeClr val="accent2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01ED98A-CAC2-A66D-9F4D-B259C231F1CA}"/>
                </a:ext>
              </a:extLst>
            </p:cNvPr>
            <p:cNvGrpSpPr/>
            <p:nvPr/>
          </p:nvGrpSpPr>
          <p:grpSpPr>
            <a:xfrm>
              <a:off x="10309143" y="962972"/>
              <a:ext cx="1319272" cy="2709498"/>
              <a:chOff x="10309143" y="962972"/>
              <a:chExt cx="1319272" cy="2709498"/>
            </a:xfrm>
          </p:grpSpPr>
          <p:sp>
            <p:nvSpPr>
              <p:cNvPr id="104" name="标签"/>
              <p:cNvSpPr/>
              <p:nvPr/>
            </p:nvSpPr>
            <p:spPr>
              <a:xfrm>
                <a:off x="10309143" y="962972"/>
                <a:ext cx="1319272" cy="2709498"/>
              </a:xfrm>
              <a:custGeom>
                <a:avLst/>
                <a:gdLst>
                  <a:gd name="connsiteX0" fmla="*/ 345035 w 1433474"/>
                  <a:gd name="connsiteY0" fmla="*/ 0 h 2709498"/>
                  <a:gd name="connsiteX1" fmla="*/ 743404 w 1433474"/>
                  <a:gd name="connsiteY1" fmla="*/ 0 h 2709498"/>
                  <a:gd name="connsiteX2" fmla="*/ 743414 w 1433474"/>
                  <a:gd name="connsiteY2" fmla="*/ 1 h 2709498"/>
                  <a:gd name="connsiteX3" fmla="*/ 1433474 w 1433474"/>
                  <a:gd name="connsiteY3" fmla="*/ 1 h 2709498"/>
                  <a:gd name="connsiteX4" fmla="*/ 1088439 w 1433474"/>
                  <a:gd name="connsiteY4" fmla="*/ 345036 h 2709498"/>
                  <a:gd name="connsiteX5" fmla="*/ 1088439 w 1433474"/>
                  <a:gd name="connsiteY5" fmla="*/ 2364463 h 2709498"/>
                  <a:gd name="connsiteX6" fmla="*/ 743404 w 1433474"/>
                  <a:gd name="connsiteY6" fmla="*/ 2709498 h 2709498"/>
                  <a:gd name="connsiteX7" fmla="*/ 345035 w 1433474"/>
                  <a:gd name="connsiteY7" fmla="*/ 2709498 h 2709498"/>
                  <a:gd name="connsiteX8" fmla="*/ 0 w 1433474"/>
                  <a:gd name="connsiteY8" fmla="*/ 2364463 h 2709498"/>
                  <a:gd name="connsiteX9" fmla="*/ 0 w 1433474"/>
                  <a:gd name="connsiteY9" fmla="*/ 345035 h 2709498"/>
                  <a:gd name="connsiteX10" fmla="*/ 345035 w 1433474"/>
                  <a:gd name="connsiteY10" fmla="*/ 0 h 2709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33474" h="2709498">
                    <a:moveTo>
                      <a:pt x="345035" y="0"/>
                    </a:moveTo>
                    <a:lnTo>
                      <a:pt x="743404" y="0"/>
                    </a:lnTo>
                    <a:lnTo>
                      <a:pt x="743414" y="1"/>
                    </a:lnTo>
                    <a:lnTo>
                      <a:pt x="1433474" y="1"/>
                    </a:lnTo>
                    <a:cubicBezTo>
                      <a:pt x="1242916" y="1"/>
                      <a:pt x="1088439" y="154478"/>
                      <a:pt x="1088439" y="345036"/>
                    </a:cubicBezTo>
                    <a:lnTo>
                      <a:pt x="1088439" y="2364463"/>
                    </a:lnTo>
                    <a:cubicBezTo>
                      <a:pt x="1088439" y="2555021"/>
                      <a:pt x="933962" y="2709498"/>
                      <a:pt x="743404" y="2709498"/>
                    </a:cubicBezTo>
                    <a:lnTo>
                      <a:pt x="345035" y="2709498"/>
                    </a:lnTo>
                    <a:cubicBezTo>
                      <a:pt x="154477" y="2709498"/>
                      <a:pt x="0" y="2555021"/>
                      <a:pt x="0" y="2364463"/>
                    </a:cubicBezTo>
                    <a:lnTo>
                      <a:pt x="0" y="345035"/>
                    </a:lnTo>
                    <a:cubicBezTo>
                      <a:pt x="0" y="154477"/>
                      <a:pt x="154477" y="0"/>
                      <a:pt x="345035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装饰英文"/>
              <p:cNvSpPr txBox="1"/>
              <p:nvPr/>
            </p:nvSpPr>
            <p:spPr>
              <a:xfrm>
                <a:off x="10614466" y="1382085"/>
                <a:ext cx="369332" cy="2072940"/>
              </a:xfrm>
              <a:prstGeom prst="rect">
                <a:avLst/>
              </a:prstGeom>
              <a:noFill/>
            </p:spPr>
            <p:txBody>
              <a:bodyPr vert="eaVert" wrap="none" lIns="0" tIns="0" rIns="0" bIns="0" rtlCol="0">
                <a:spAutoFit/>
              </a:bodyPr>
              <a:lstStyle/>
              <a:p>
                <a:pPr algn="l"/>
                <a:r>
                  <a:rPr lang="en-US" altLang="zh-CN" sz="2400" dirty="0">
                    <a:ln w="9525"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+mn-ea"/>
                  </a:rPr>
                  <a:t>IMFORMATION</a:t>
                </a:r>
                <a:endParaRPr lang="zh-CN" altLang="en-US" sz="2400" dirty="0">
                  <a:ln w="9525"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12" name="装饰边框"/>
          <p:cNvSpPr/>
          <p:nvPr/>
        </p:nvSpPr>
        <p:spPr>
          <a:xfrm rot="3600000">
            <a:off x="747421" y="601371"/>
            <a:ext cx="284656" cy="284656"/>
          </a:xfrm>
          <a:prstGeom prst="roundRect">
            <a:avLst>
              <a:gd name="adj" fmla="val 10074"/>
            </a:avLst>
          </a:prstGeom>
          <a:noFill/>
          <a:ln w="38100">
            <a:gradFill>
              <a:gsLst>
                <a:gs pos="21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8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照片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0" y="1859378"/>
            <a:ext cx="3805380" cy="4998623"/>
          </a:xfrm>
          <a:custGeom>
            <a:avLst/>
            <a:gdLst>
              <a:gd name="connsiteX0" fmla="*/ 451356 w 3805380"/>
              <a:gd name="connsiteY0" fmla="*/ 0 h 4998623"/>
              <a:gd name="connsiteX1" fmla="*/ 3354024 w 3805380"/>
              <a:gd name="connsiteY1" fmla="*/ 0 h 4998623"/>
              <a:gd name="connsiteX2" fmla="*/ 3805380 w 3805380"/>
              <a:gd name="connsiteY2" fmla="*/ 451356 h 4998623"/>
              <a:gd name="connsiteX3" fmla="*/ 3805380 w 3805380"/>
              <a:gd name="connsiteY3" fmla="*/ 4998623 h 4998623"/>
              <a:gd name="connsiteX4" fmla="*/ 0 w 3805380"/>
              <a:gd name="connsiteY4" fmla="*/ 4998623 h 4998623"/>
              <a:gd name="connsiteX5" fmla="*/ 0 w 3805380"/>
              <a:gd name="connsiteY5" fmla="*/ 451356 h 4998623"/>
              <a:gd name="connsiteX6" fmla="*/ 451356 w 3805380"/>
              <a:gd name="connsiteY6" fmla="*/ 0 h 4998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05380" h="4998623">
                <a:moveTo>
                  <a:pt x="451356" y="0"/>
                </a:moveTo>
                <a:lnTo>
                  <a:pt x="3354024" y="0"/>
                </a:lnTo>
                <a:cubicBezTo>
                  <a:pt x="3603301" y="0"/>
                  <a:pt x="3805380" y="202079"/>
                  <a:pt x="3805380" y="451356"/>
                </a:cubicBezTo>
                <a:lnTo>
                  <a:pt x="3805380" y="4998623"/>
                </a:lnTo>
                <a:lnTo>
                  <a:pt x="0" y="4998623"/>
                </a:lnTo>
                <a:lnTo>
                  <a:pt x="0" y="451356"/>
                </a:lnTo>
                <a:cubicBezTo>
                  <a:pt x="0" y="202079"/>
                  <a:pt x="202079" y="0"/>
                  <a:pt x="451356" y="0"/>
                </a:cubicBezTo>
                <a:close/>
              </a:path>
            </a:pathLst>
          </a:custGeom>
          <a:ln>
            <a:noFill/>
          </a:ln>
          <a:effectLst>
            <a:softEdge rad="0"/>
          </a:effectLst>
        </p:spPr>
      </p:pic>
      <p:sp>
        <p:nvSpPr>
          <p:cNvPr id="9" name="文字内容描述8"/>
          <p:cNvSpPr txBox="1"/>
          <p:nvPr/>
        </p:nvSpPr>
        <p:spPr>
          <a:xfrm>
            <a:off x="5131572" y="5137604"/>
            <a:ext cx="6364102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单击输入自我评价内容，单击输入自我评价内容，单击输入自我评价内容，单击输入自我评价内容，单击输入自我评价内容，单击输入自我评价内容，单击输入自我评价内容，单击输入自我评价内容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628AE90-891D-A186-FA0E-D7C7E8C308F4}"/>
              </a:ext>
            </a:extLst>
          </p:cNvPr>
          <p:cNvGrpSpPr/>
          <p:nvPr/>
        </p:nvGrpSpPr>
        <p:grpSpPr>
          <a:xfrm>
            <a:off x="5164033" y="1980906"/>
            <a:ext cx="1840604" cy="281680"/>
            <a:chOff x="5164033" y="1980906"/>
            <a:chExt cx="1840604" cy="281680"/>
          </a:xfrm>
        </p:grpSpPr>
        <p:sp>
          <p:nvSpPr>
            <p:cNvPr id="2" name="文字内容描述1"/>
            <p:cNvSpPr txBox="1"/>
            <p:nvPr/>
          </p:nvSpPr>
          <p:spPr>
            <a:xfrm>
              <a:off x="5586235" y="1980906"/>
              <a:ext cx="141840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姓名｜</a:t>
              </a:r>
              <a:r>
                <a:rPr lang="en-US" altLang="zh-CN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XXX</a:t>
              </a:r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4" name="小圆1"/>
            <p:cNvSpPr/>
            <p:nvPr/>
          </p:nvSpPr>
          <p:spPr>
            <a:xfrm>
              <a:off x="5164033" y="1980906"/>
              <a:ext cx="281680" cy="28168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user_95001"/>
            <p:cNvSpPr>
              <a:spLocks noChangeAspect="1"/>
            </p:cNvSpPr>
            <p:nvPr/>
          </p:nvSpPr>
          <p:spPr>
            <a:xfrm>
              <a:off x="5242011" y="2024535"/>
              <a:ext cx="125723" cy="194422"/>
            </a:xfrm>
            <a:custGeom>
              <a:avLst/>
              <a:gdLst>
                <a:gd name="connsiteX0" fmla="*/ 62432 w 393205"/>
                <a:gd name="connsiteY0" fmla="*/ 328341 h 608062"/>
                <a:gd name="connsiteX1" fmla="*/ 330652 w 393205"/>
                <a:gd name="connsiteY1" fmla="*/ 328341 h 608062"/>
                <a:gd name="connsiteX2" fmla="*/ 367787 w 393205"/>
                <a:gd name="connsiteY2" fmla="*/ 358732 h 608062"/>
                <a:gd name="connsiteX3" fmla="*/ 392502 w 393205"/>
                <a:gd name="connsiteY3" fmla="*/ 483823 h 608062"/>
                <a:gd name="connsiteX4" fmla="*/ 374605 w 393205"/>
                <a:gd name="connsiteY4" fmla="*/ 530382 h 608062"/>
                <a:gd name="connsiteX5" fmla="*/ 196603 w 393205"/>
                <a:gd name="connsiteY5" fmla="*/ 608062 h 608062"/>
                <a:gd name="connsiteX6" fmla="*/ 18601 w 393205"/>
                <a:gd name="connsiteY6" fmla="*/ 530382 h 608062"/>
                <a:gd name="connsiteX7" fmla="*/ 704 w 393205"/>
                <a:gd name="connsiteY7" fmla="*/ 483823 h 608062"/>
                <a:gd name="connsiteX8" fmla="*/ 25419 w 393205"/>
                <a:gd name="connsiteY8" fmla="*/ 358732 h 608062"/>
                <a:gd name="connsiteX9" fmla="*/ 62432 w 393205"/>
                <a:gd name="connsiteY9" fmla="*/ 328341 h 608062"/>
                <a:gd name="connsiteX10" fmla="*/ 196639 w 393205"/>
                <a:gd name="connsiteY10" fmla="*/ 0 h 608062"/>
                <a:gd name="connsiteX11" fmla="*/ 339711 w 393205"/>
                <a:gd name="connsiteY11" fmla="*/ 142895 h 608062"/>
                <a:gd name="connsiteX12" fmla="*/ 196639 w 393205"/>
                <a:gd name="connsiteY12" fmla="*/ 285790 h 608062"/>
                <a:gd name="connsiteX13" fmla="*/ 53567 w 393205"/>
                <a:gd name="connsiteY13" fmla="*/ 142895 h 608062"/>
                <a:gd name="connsiteX14" fmla="*/ 196639 w 393205"/>
                <a:gd name="connsiteY14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3205" h="608062">
                  <a:moveTo>
                    <a:pt x="62432" y="328341"/>
                  </a:moveTo>
                  <a:lnTo>
                    <a:pt x="330652" y="328341"/>
                  </a:lnTo>
                  <a:cubicBezTo>
                    <a:pt x="348063" y="328341"/>
                    <a:pt x="364378" y="341713"/>
                    <a:pt x="367787" y="358732"/>
                  </a:cubicBezTo>
                  <a:lnTo>
                    <a:pt x="392502" y="483823"/>
                  </a:lnTo>
                  <a:cubicBezTo>
                    <a:pt x="395668" y="499991"/>
                    <a:pt x="387876" y="520414"/>
                    <a:pt x="374605" y="530382"/>
                  </a:cubicBezTo>
                  <a:cubicBezTo>
                    <a:pt x="370344" y="533543"/>
                    <a:pt x="270263" y="608062"/>
                    <a:pt x="196603" y="608062"/>
                  </a:cubicBezTo>
                  <a:cubicBezTo>
                    <a:pt x="122943" y="608062"/>
                    <a:pt x="22741" y="533543"/>
                    <a:pt x="18601" y="530382"/>
                  </a:cubicBezTo>
                  <a:cubicBezTo>
                    <a:pt x="5330" y="520414"/>
                    <a:pt x="-2462" y="499991"/>
                    <a:pt x="704" y="483823"/>
                  </a:cubicBezTo>
                  <a:lnTo>
                    <a:pt x="25419" y="358732"/>
                  </a:lnTo>
                  <a:cubicBezTo>
                    <a:pt x="28828" y="341713"/>
                    <a:pt x="45021" y="328341"/>
                    <a:pt x="62432" y="328341"/>
                  </a:cubicBezTo>
                  <a:close/>
                  <a:moveTo>
                    <a:pt x="196639" y="0"/>
                  </a:moveTo>
                  <a:cubicBezTo>
                    <a:pt x="275655" y="0"/>
                    <a:pt x="339711" y="63976"/>
                    <a:pt x="339711" y="142895"/>
                  </a:cubicBezTo>
                  <a:cubicBezTo>
                    <a:pt x="339711" y="221814"/>
                    <a:pt x="275655" y="285790"/>
                    <a:pt x="196639" y="285790"/>
                  </a:cubicBezTo>
                  <a:cubicBezTo>
                    <a:pt x="117623" y="285790"/>
                    <a:pt x="53567" y="221814"/>
                    <a:pt x="53567" y="142895"/>
                  </a:cubicBezTo>
                  <a:cubicBezTo>
                    <a:pt x="53567" y="63976"/>
                    <a:pt x="117623" y="0"/>
                    <a:pt x="196639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A7D0AFE-2D2A-0AE0-1097-627AEFF3D11C}"/>
              </a:ext>
            </a:extLst>
          </p:cNvPr>
          <p:cNvGrpSpPr/>
          <p:nvPr/>
        </p:nvGrpSpPr>
        <p:grpSpPr>
          <a:xfrm>
            <a:off x="5164033" y="2491616"/>
            <a:ext cx="1396829" cy="281680"/>
            <a:chOff x="5164033" y="2491616"/>
            <a:chExt cx="1396829" cy="281680"/>
          </a:xfrm>
        </p:grpSpPr>
        <p:sp>
          <p:nvSpPr>
            <p:cNvPr id="3" name="文字内容描述2"/>
            <p:cNvSpPr txBox="1"/>
            <p:nvPr/>
          </p:nvSpPr>
          <p:spPr>
            <a:xfrm>
              <a:off x="5586236" y="2491616"/>
              <a:ext cx="974626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年龄｜</a:t>
              </a:r>
              <a:r>
                <a:rPr lang="en-US" altLang="zh-CN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lt"/>
                </a:rPr>
                <a:t>32</a:t>
              </a:r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endParaRPr>
            </a:p>
          </p:txBody>
        </p:sp>
        <p:sp>
          <p:nvSpPr>
            <p:cNvPr id="27" name="小圆2"/>
            <p:cNvSpPr/>
            <p:nvPr/>
          </p:nvSpPr>
          <p:spPr>
            <a:xfrm>
              <a:off x="5164033" y="2491616"/>
              <a:ext cx="281680" cy="28168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iconfont-11672-5428288"/>
            <p:cNvSpPr>
              <a:spLocks noChangeAspect="1"/>
            </p:cNvSpPr>
            <p:nvPr/>
          </p:nvSpPr>
          <p:spPr>
            <a:xfrm>
              <a:off x="5242011" y="2548645"/>
              <a:ext cx="125723" cy="167621"/>
            </a:xfrm>
            <a:custGeom>
              <a:avLst/>
              <a:gdLst>
                <a:gd name="T0" fmla="*/ 4800 w 9600"/>
                <a:gd name="T1" fmla="*/ 10400 h 12800"/>
                <a:gd name="T2" fmla="*/ 0 w 9600"/>
                <a:gd name="T3" fmla="*/ 8000 h 12800"/>
                <a:gd name="T4" fmla="*/ 800 w 9600"/>
                <a:gd name="T5" fmla="*/ 6677 h 12800"/>
                <a:gd name="T6" fmla="*/ 800 w 9600"/>
                <a:gd name="T7" fmla="*/ 5600 h 12800"/>
                <a:gd name="T8" fmla="*/ 3233 w 9600"/>
                <a:gd name="T9" fmla="*/ 1920 h 12800"/>
                <a:gd name="T10" fmla="*/ 4800 w 9600"/>
                <a:gd name="T11" fmla="*/ 0 h 12800"/>
                <a:gd name="T12" fmla="*/ 6367 w 9600"/>
                <a:gd name="T13" fmla="*/ 1920 h 12800"/>
                <a:gd name="T14" fmla="*/ 8800 w 9600"/>
                <a:gd name="T15" fmla="*/ 5600 h 12800"/>
                <a:gd name="T16" fmla="*/ 8800 w 9600"/>
                <a:gd name="T17" fmla="*/ 6677 h 12800"/>
                <a:gd name="T18" fmla="*/ 9600 w 9600"/>
                <a:gd name="T19" fmla="*/ 8000 h 12800"/>
                <a:gd name="T20" fmla="*/ 4800 w 9600"/>
                <a:gd name="T21" fmla="*/ 10400 h 12800"/>
                <a:gd name="T22" fmla="*/ 4800 w 9600"/>
                <a:gd name="T23" fmla="*/ 11200 h 12800"/>
                <a:gd name="T24" fmla="*/ 6387 w 9600"/>
                <a:gd name="T25" fmla="*/ 11072 h 12800"/>
                <a:gd name="T26" fmla="*/ 6400 w 9600"/>
                <a:gd name="T27" fmla="*/ 11200 h 12800"/>
                <a:gd name="T28" fmla="*/ 4800 w 9600"/>
                <a:gd name="T29" fmla="*/ 12800 h 12800"/>
                <a:gd name="T30" fmla="*/ 3200 w 9600"/>
                <a:gd name="T31" fmla="*/ 11200 h 12800"/>
                <a:gd name="T32" fmla="*/ 3213 w 9600"/>
                <a:gd name="T33" fmla="*/ 11072 h 12800"/>
                <a:gd name="T34" fmla="*/ 4800 w 9600"/>
                <a:gd name="T35" fmla="*/ 1120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00" h="12800">
                  <a:moveTo>
                    <a:pt x="4800" y="10400"/>
                  </a:moveTo>
                  <a:cubicBezTo>
                    <a:pt x="2150" y="10400"/>
                    <a:pt x="0" y="9326"/>
                    <a:pt x="0" y="8000"/>
                  </a:cubicBezTo>
                  <a:cubicBezTo>
                    <a:pt x="0" y="7510"/>
                    <a:pt x="297" y="7056"/>
                    <a:pt x="800" y="6677"/>
                  </a:cubicBezTo>
                  <a:lnTo>
                    <a:pt x="800" y="5600"/>
                  </a:lnTo>
                  <a:cubicBezTo>
                    <a:pt x="800" y="3948"/>
                    <a:pt x="1802" y="2530"/>
                    <a:pt x="3233" y="1920"/>
                  </a:cubicBezTo>
                  <a:cubicBezTo>
                    <a:pt x="3031" y="928"/>
                    <a:pt x="3788" y="1"/>
                    <a:pt x="4800" y="0"/>
                  </a:cubicBezTo>
                  <a:cubicBezTo>
                    <a:pt x="5812" y="1"/>
                    <a:pt x="6569" y="928"/>
                    <a:pt x="6367" y="1920"/>
                  </a:cubicBezTo>
                  <a:cubicBezTo>
                    <a:pt x="7797" y="2530"/>
                    <a:pt x="8800" y="3948"/>
                    <a:pt x="8800" y="5600"/>
                  </a:cubicBezTo>
                  <a:lnTo>
                    <a:pt x="8800" y="6677"/>
                  </a:lnTo>
                  <a:cubicBezTo>
                    <a:pt x="9303" y="7056"/>
                    <a:pt x="9600" y="7510"/>
                    <a:pt x="9600" y="8000"/>
                  </a:cubicBezTo>
                  <a:cubicBezTo>
                    <a:pt x="9600" y="9326"/>
                    <a:pt x="7450" y="10400"/>
                    <a:pt x="4800" y="10400"/>
                  </a:cubicBezTo>
                  <a:close/>
                  <a:moveTo>
                    <a:pt x="4800" y="11200"/>
                  </a:moveTo>
                  <a:cubicBezTo>
                    <a:pt x="5355" y="11200"/>
                    <a:pt x="5882" y="11147"/>
                    <a:pt x="6387" y="11072"/>
                  </a:cubicBezTo>
                  <a:cubicBezTo>
                    <a:pt x="6390" y="11115"/>
                    <a:pt x="6400" y="11156"/>
                    <a:pt x="6400" y="11200"/>
                  </a:cubicBezTo>
                  <a:cubicBezTo>
                    <a:pt x="6400" y="12083"/>
                    <a:pt x="5683" y="12800"/>
                    <a:pt x="4800" y="12800"/>
                  </a:cubicBezTo>
                  <a:cubicBezTo>
                    <a:pt x="3917" y="12800"/>
                    <a:pt x="3200" y="12083"/>
                    <a:pt x="3200" y="11200"/>
                  </a:cubicBezTo>
                  <a:cubicBezTo>
                    <a:pt x="3200" y="11156"/>
                    <a:pt x="3210" y="11115"/>
                    <a:pt x="3213" y="11072"/>
                  </a:cubicBezTo>
                  <a:cubicBezTo>
                    <a:pt x="3719" y="11147"/>
                    <a:pt x="4245" y="11200"/>
                    <a:pt x="4800" y="112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C97D93E-AD54-F14E-D257-1AA8F47434A6}"/>
              </a:ext>
            </a:extLst>
          </p:cNvPr>
          <p:cNvGrpSpPr/>
          <p:nvPr/>
        </p:nvGrpSpPr>
        <p:grpSpPr>
          <a:xfrm>
            <a:off x="5164033" y="3002326"/>
            <a:ext cx="2090929" cy="281680"/>
            <a:chOff x="5164033" y="3002326"/>
            <a:chExt cx="2090929" cy="281680"/>
          </a:xfrm>
        </p:grpSpPr>
        <p:sp>
          <p:nvSpPr>
            <p:cNvPr id="4" name="文字内容描述3"/>
            <p:cNvSpPr txBox="1"/>
            <p:nvPr/>
          </p:nvSpPr>
          <p:spPr>
            <a:xfrm>
              <a:off x="5586235" y="3002326"/>
              <a:ext cx="166872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籍贯｜</a:t>
              </a:r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广东广州</a:t>
              </a:r>
            </a:p>
          </p:txBody>
        </p:sp>
        <p:sp>
          <p:nvSpPr>
            <p:cNvPr id="30" name="小圆3"/>
            <p:cNvSpPr/>
            <p:nvPr/>
          </p:nvSpPr>
          <p:spPr>
            <a:xfrm>
              <a:off x="5164033" y="3002326"/>
              <a:ext cx="281681" cy="28168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placeholder_166993"/>
            <p:cNvSpPr>
              <a:spLocks noChangeAspect="1"/>
            </p:cNvSpPr>
            <p:nvPr/>
          </p:nvSpPr>
          <p:spPr>
            <a:xfrm>
              <a:off x="5242012" y="3060380"/>
              <a:ext cx="125723" cy="165570"/>
            </a:xfrm>
            <a:custGeom>
              <a:avLst/>
              <a:gdLst>
                <a:gd name="T0" fmla="*/ 2310 w 4620"/>
                <a:gd name="T1" fmla="*/ 0 h 6093"/>
                <a:gd name="T2" fmla="*/ 0 w 4620"/>
                <a:gd name="T3" fmla="*/ 2310 h 6093"/>
                <a:gd name="T4" fmla="*/ 1093 w 4620"/>
                <a:gd name="T5" fmla="*/ 4957 h 6093"/>
                <a:gd name="T6" fmla="*/ 2174 w 4620"/>
                <a:gd name="T7" fmla="*/ 6047 h 6093"/>
                <a:gd name="T8" fmla="*/ 2310 w 4620"/>
                <a:gd name="T9" fmla="*/ 6093 h 6093"/>
                <a:gd name="T10" fmla="*/ 2445 w 4620"/>
                <a:gd name="T11" fmla="*/ 6047 h 6093"/>
                <a:gd name="T12" fmla="*/ 3526 w 4620"/>
                <a:gd name="T13" fmla="*/ 4957 h 6093"/>
                <a:gd name="T14" fmla="*/ 4620 w 4620"/>
                <a:gd name="T15" fmla="*/ 2310 h 6093"/>
                <a:gd name="T16" fmla="*/ 2310 w 4620"/>
                <a:gd name="T17" fmla="*/ 0 h 6093"/>
                <a:gd name="T18" fmla="*/ 2310 w 4620"/>
                <a:gd name="T19" fmla="*/ 3346 h 6093"/>
                <a:gd name="T20" fmla="*/ 1205 w 4620"/>
                <a:gd name="T21" fmla="*/ 2240 h 6093"/>
                <a:gd name="T22" fmla="*/ 2310 w 4620"/>
                <a:gd name="T23" fmla="*/ 1135 h 6093"/>
                <a:gd name="T24" fmla="*/ 3415 w 4620"/>
                <a:gd name="T25" fmla="*/ 2240 h 6093"/>
                <a:gd name="T26" fmla="*/ 2310 w 4620"/>
                <a:gd name="T27" fmla="*/ 3346 h 6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20" h="6093">
                  <a:moveTo>
                    <a:pt x="2310" y="0"/>
                  </a:moveTo>
                  <a:cubicBezTo>
                    <a:pt x="1036" y="0"/>
                    <a:pt x="0" y="1036"/>
                    <a:pt x="0" y="2310"/>
                  </a:cubicBezTo>
                  <a:cubicBezTo>
                    <a:pt x="0" y="3281"/>
                    <a:pt x="484" y="4201"/>
                    <a:pt x="1093" y="4957"/>
                  </a:cubicBezTo>
                  <a:cubicBezTo>
                    <a:pt x="1625" y="5618"/>
                    <a:pt x="2152" y="6030"/>
                    <a:pt x="2174" y="6047"/>
                  </a:cubicBezTo>
                  <a:cubicBezTo>
                    <a:pt x="2214" y="6078"/>
                    <a:pt x="2262" y="6093"/>
                    <a:pt x="2310" y="6093"/>
                  </a:cubicBezTo>
                  <a:cubicBezTo>
                    <a:pt x="2358" y="6093"/>
                    <a:pt x="2405" y="6078"/>
                    <a:pt x="2445" y="6047"/>
                  </a:cubicBezTo>
                  <a:cubicBezTo>
                    <a:pt x="2467" y="6030"/>
                    <a:pt x="2994" y="5618"/>
                    <a:pt x="3526" y="4957"/>
                  </a:cubicBezTo>
                  <a:cubicBezTo>
                    <a:pt x="4136" y="4201"/>
                    <a:pt x="4620" y="3281"/>
                    <a:pt x="4620" y="2310"/>
                  </a:cubicBezTo>
                  <a:cubicBezTo>
                    <a:pt x="4620" y="1036"/>
                    <a:pt x="3583" y="0"/>
                    <a:pt x="2310" y="0"/>
                  </a:cubicBezTo>
                  <a:close/>
                  <a:moveTo>
                    <a:pt x="2310" y="3346"/>
                  </a:moveTo>
                  <a:cubicBezTo>
                    <a:pt x="1700" y="3346"/>
                    <a:pt x="1205" y="2850"/>
                    <a:pt x="1205" y="2240"/>
                  </a:cubicBezTo>
                  <a:cubicBezTo>
                    <a:pt x="1205" y="1631"/>
                    <a:pt x="1700" y="1135"/>
                    <a:pt x="2310" y="1135"/>
                  </a:cubicBezTo>
                  <a:cubicBezTo>
                    <a:pt x="2919" y="1135"/>
                    <a:pt x="3415" y="1631"/>
                    <a:pt x="3415" y="2240"/>
                  </a:cubicBezTo>
                  <a:cubicBezTo>
                    <a:pt x="3415" y="2850"/>
                    <a:pt x="2919" y="3346"/>
                    <a:pt x="2310" y="3346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A937F3A-3035-4258-C902-DF8B4BB64721}"/>
              </a:ext>
            </a:extLst>
          </p:cNvPr>
          <p:cNvGrpSpPr/>
          <p:nvPr/>
        </p:nvGrpSpPr>
        <p:grpSpPr>
          <a:xfrm>
            <a:off x="5164033" y="3513035"/>
            <a:ext cx="2036442" cy="281680"/>
            <a:chOff x="5164033" y="3513035"/>
            <a:chExt cx="2036442" cy="281680"/>
          </a:xfrm>
        </p:grpSpPr>
        <p:sp>
          <p:nvSpPr>
            <p:cNvPr id="5" name="文字内容描述4"/>
            <p:cNvSpPr txBox="1"/>
            <p:nvPr/>
          </p:nvSpPr>
          <p:spPr>
            <a:xfrm>
              <a:off x="5584648" y="3513035"/>
              <a:ext cx="161582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政治面貌｜</a:t>
              </a:r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党员</a:t>
              </a:r>
            </a:p>
          </p:txBody>
        </p:sp>
        <p:sp>
          <p:nvSpPr>
            <p:cNvPr id="33" name="小圆4"/>
            <p:cNvSpPr/>
            <p:nvPr/>
          </p:nvSpPr>
          <p:spPr>
            <a:xfrm>
              <a:off x="5164033" y="3513035"/>
              <a:ext cx="281681" cy="28168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gear_64577"/>
            <p:cNvSpPr>
              <a:spLocks noChangeAspect="1"/>
            </p:cNvSpPr>
            <p:nvPr/>
          </p:nvSpPr>
          <p:spPr>
            <a:xfrm>
              <a:off x="5220926" y="3570060"/>
              <a:ext cx="167894" cy="167630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  <a:gd name="T68" fmla="*/ 600116 w 606244"/>
                <a:gd name="T69" fmla="*/ 600116 w 606244"/>
                <a:gd name="T70" fmla="*/ 600116 w 606244"/>
                <a:gd name="T71" fmla="*/ 600116 w 606244"/>
                <a:gd name="T72" fmla="*/ 600116 w 606244"/>
                <a:gd name="T73" fmla="*/ 600116 w 606244"/>
                <a:gd name="T74" fmla="*/ 600116 w 606244"/>
                <a:gd name="T75" fmla="*/ 600116 w 606244"/>
                <a:gd name="T76" fmla="*/ 600116 w 606244"/>
                <a:gd name="T77" fmla="*/ 600116 w 606244"/>
                <a:gd name="T78" fmla="*/ 600116 w 606244"/>
                <a:gd name="T79" fmla="*/ 600116 w 606244"/>
                <a:gd name="T80" fmla="*/ 600116 w 606244"/>
                <a:gd name="T81" fmla="*/ 600116 w 606244"/>
                <a:gd name="T82" fmla="*/ 600116 w 606244"/>
                <a:gd name="T83" fmla="*/ 600116 w 606244"/>
                <a:gd name="T84" fmla="*/ 600116 w 606244"/>
                <a:gd name="T85" fmla="*/ 600116 w 606244"/>
                <a:gd name="T86" fmla="*/ 600116 w 606244"/>
                <a:gd name="T87" fmla="*/ 600116 w 606244"/>
                <a:gd name="T88" fmla="*/ 600116 w 606244"/>
                <a:gd name="T89" fmla="*/ 600116 w 606244"/>
                <a:gd name="T90" fmla="*/ 600116 w 606244"/>
                <a:gd name="T91" fmla="*/ 600116 w 606244"/>
                <a:gd name="T92" fmla="*/ 600116 w 606244"/>
                <a:gd name="T93" fmla="*/ 600116 w 606244"/>
                <a:gd name="T94" fmla="*/ 600116 w 606244"/>
                <a:gd name="T95" fmla="*/ 600116 w 606244"/>
                <a:gd name="T96" fmla="*/ 600116 w 606244"/>
                <a:gd name="T97" fmla="*/ 600116 w 606244"/>
                <a:gd name="T98" fmla="*/ 600116 w 606244"/>
                <a:gd name="T99" fmla="*/ 600116 w 606244"/>
                <a:gd name="T100" fmla="*/ 600116 w 606244"/>
                <a:gd name="T101" fmla="*/ 600116 w 606244"/>
                <a:gd name="T102" fmla="*/ 600116 w 606244"/>
                <a:gd name="T103" fmla="*/ 600116 w 606244"/>
                <a:gd name="T104" fmla="*/ 600116 w 606244"/>
                <a:gd name="T105" fmla="*/ 600116 w 606244"/>
                <a:gd name="T106" fmla="*/ 600116 w 606244"/>
                <a:gd name="T107" fmla="*/ 600116 w 606244"/>
                <a:gd name="T108" fmla="*/ 600116 w 606244"/>
                <a:gd name="T109" fmla="*/ 600116 w 606244"/>
                <a:gd name="T110" fmla="*/ 455839 w 606244"/>
                <a:gd name="T111" fmla="*/ 455839 w 606244"/>
                <a:gd name="T112" fmla="*/ 600116 w 606244"/>
                <a:gd name="T113" fmla="*/ 600116 w 606244"/>
                <a:gd name="T114" fmla="*/ 600116 w 606244"/>
                <a:gd name="T115" fmla="*/ 600116 w 606244"/>
                <a:gd name="T116" fmla="*/ 600116 w 606244"/>
                <a:gd name="T117" fmla="*/ 600116 w 606244"/>
                <a:gd name="T118" fmla="*/ 600116 w 606244"/>
                <a:gd name="T119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3" h="613">
                  <a:moveTo>
                    <a:pt x="579" y="246"/>
                  </a:moveTo>
                  <a:lnTo>
                    <a:pt x="547" y="246"/>
                  </a:lnTo>
                  <a:cubicBezTo>
                    <a:pt x="541" y="222"/>
                    <a:pt x="531" y="200"/>
                    <a:pt x="519" y="180"/>
                  </a:cubicBezTo>
                  <a:lnTo>
                    <a:pt x="542" y="157"/>
                  </a:lnTo>
                  <a:cubicBezTo>
                    <a:pt x="549" y="150"/>
                    <a:pt x="552" y="142"/>
                    <a:pt x="552" y="133"/>
                  </a:cubicBezTo>
                  <a:cubicBezTo>
                    <a:pt x="552" y="124"/>
                    <a:pt x="549" y="116"/>
                    <a:pt x="542" y="109"/>
                  </a:cubicBezTo>
                  <a:lnTo>
                    <a:pt x="504" y="71"/>
                  </a:lnTo>
                  <a:cubicBezTo>
                    <a:pt x="491" y="58"/>
                    <a:pt x="469" y="58"/>
                    <a:pt x="456" y="71"/>
                  </a:cubicBezTo>
                  <a:lnTo>
                    <a:pt x="432" y="95"/>
                  </a:lnTo>
                  <a:cubicBezTo>
                    <a:pt x="412" y="83"/>
                    <a:pt x="391" y="74"/>
                    <a:pt x="367" y="68"/>
                  </a:cubicBezTo>
                  <a:lnTo>
                    <a:pt x="367" y="34"/>
                  </a:lnTo>
                  <a:cubicBezTo>
                    <a:pt x="367" y="15"/>
                    <a:pt x="352" y="0"/>
                    <a:pt x="334" y="0"/>
                  </a:cubicBezTo>
                  <a:lnTo>
                    <a:pt x="279" y="0"/>
                  </a:lnTo>
                  <a:cubicBezTo>
                    <a:pt x="260" y="0"/>
                    <a:pt x="246" y="15"/>
                    <a:pt x="246" y="34"/>
                  </a:cubicBezTo>
                  <a:lnTo>
                    <a:pt x="246" y="68"/>
                  </a:lnTo>
                  <a:cubicBezTo>
                    <a:pt x="222" y="74"/>
                    <a:pt x="201" y="83"/>
                    <a:pt x="181" y="95"/>
                  </a:cubicBezTo>
                  <a:lnTo>
                    <a:pt x="157" y="71"/>
                  </a:lnTo>
                  <a:cubicBezTo>
                    <a:pt x="144" y="58"/>
                    <a:pt x="122" y="58"/>
                    <a:pt x="109" y="71"/>
                  </a:cubicBezTo>
                  <a:lnTo>
                    <a:pt x="70" y="109"/>
                  </a:lnTo>
                  <a:cubicBezTo>
                    <a:pt x="64" y="116"/>
                    <a:pt x="60" y="124"/>
                    <a:pt x="60" y="133"/>
                  </a:cubicBezTo>
                  <a:cubicBezTo>
                    <a:pt x="60" y="142"/>
                    <a:pt x="64" y="150"/>
                    <a:pt x="70" y="157"/>
                  </a:cubicBezTo>
                  <a:lnTo>
                    <a:pt x="94" y="180"/>
                  </a:lnTo>
                  <a:cubicBezTo>
                    <a:pt x="81" y="200"/>
                    <a:pt x="72" y="222"/>
                    <a:pt x="66" y="246"/>
                  </a:cubicBezTo>
                  <a:lnTo>
                    <a:pt x="33" y="246"/>
                  </a:lnTo>
                  <a:cubicBezTo>
                    <a:pt x="15" y="246"/>
                    <a:pt x="0" y="261"/>
                    <a:pt x="0" y="279"/>
                  </a:cubicBezTo>
                  <a:lnTo>
                    <a:pt x="0" y="334"/>
                  </a:lnTo>
                  <a:cubicBezTo>
                    <a:pt x="0" y="353"/>
                    <a:pt x="15" y="367"/>
                    <a:pt x="33" y="367"/>
                  </a:cubicBezTo>
                  <a:lnTo>
                    <a:pt x="66" y="367"/>
                  </a:lnTo>
                  <a:cubicBezTo>
                    <a:pt x="72" y="391"/>
                    <a:pt x="81" y="413"/>
                    <a:pt x="94" y="433"/>
                  </a:cubicBezTo>
                  <a:lnTo>
                    <a:pt x="70" y="456"/>
                  </a:lnTo>
                  <a:cubicBezTo>
                    <a:pt x="64" y="463"/>
                    <a:pt x="60" y="471"/>
                    <a:pt x="60" y="480"/>
                  </a:cubicBezTo>
                  <a:cubicBezTo>
                    <a:pt x="60" y="489"/>
                    <a:pt x="64" y="498"/>
                    <a:pt x="70" y="504"/>
                  </a:cubicBezTo>
                  <a:lnTo>
                    <a:pt x="109" y="543"/>
                  </a:lnTo>
                  <a:cubicBezTo>
                    <a:pt x="115" y="549"/>
                    <a:pt x="124" y="553"/>
                    <a:pt x="133" y="553"/>
                  </a:cubicBezTo>
                  <a:cubicBezTo>
                    <a:pt x="142" y="553"/>
                    <a:pt x="150" y="549"/>
                    <a:pt x="156" y="543"/>
                  </a:cubicBezTo>
                  <a:lnTo>
                    <a:pt x="181" y="519"/>
                  </a:lnTo>
                  <a:cubicBezTo>
                    <a:pt x="201" y="530"/>
                    <a:pt x="222" y="539"/>
                    <a:pt x="246" y="545"/>
                  </a:cubicBezTo>
                  <a:lnTo>
                    <a:pt x="246" y="580"/>
                  </a:lnTo>
                  <a:cubicBezTo>
                    <a:pt x="246" y="598"/>
                    <a:pt x="260" y="613"/>
                    <a:pt x="279" y="613"/>
                  </a:cubicBezTo>
                  <a:lnTo>
                    <a:pt x="334" y="613"/>
                  </a:lnTo>
                  <a:cubicBezTo>
                    <a:pt x="352" y="613"/>
                    <a:pt x="367" y="598"/>
                    <a:pt x="367" y="580"/>
                  </a:cubicBezTo>
                  <a:lnTo>
                    <a:pt x="367" y="545"/>
                  </a:lnTo>
                  <a:cubicBezTo>
                    <a:pt x="391" y="539"/>
                    <a:pt x="412" y="530"/>
                    <a:pt x="432" y="519"/>
                  </a:cubicBezTo>
                  <a:lnTo>
                    <a:pt x="456" y="543"/>
                  </a:lnTo>
                  <a:cubicBezTo>
                    <a:pt x="463" y="549"/>
                    <a:pt x="471" y="553"/>
                    <a:pt x="480" y="553"/>
                  </a:cubicBezTo>
                  <a:cubicBezTo>
                    <a:pt x="489" y="553"/>
                    <a:pt x="497" y="549"/>
                    <a:pt x="504" y="543"/>
                  </a:cubicBezTo>
                  <a:lnTo>
                    <a:pt x="542" y="504"/>
                  </a:lnTo>
                  <a:cubicBezTo>
                    <a:pt x="549" y="498"/>
                    <a:pt x="552" y="489"/>
                    <a:pt x="552" y="480"/>
                  </a:cubicBezTo>
                  <a:cubicBezTo>
                    <a:pt x="552" y="471"/>
                    <a:pt x="549" y="463"/>
                    <a:pt x="542" y="457"/>
                  </a:cubicBezTo>
                  <a:lnTo>
                    <a:pt x="519" y="433"/>
                  </a:lnTo>
                  <a:cubicBezTo>
                    <a:pt x="531" y="413"/>
                    <a:pt x="541" y="391"/>
                    <a:pt x="547" y="367"/>
                  </a:cubicBezTo>
                  <a:lnTo>
                    <a:pt x="579" y="367"/>
                  </a:lnTo>
                  <a:cubicBezTo>
                    <a:pt x="598" y="367"/>
                    <a:pt x="613" y="353"/>
                    <a:pt x="613" y="334"/>
                  </a:cubicBezTo>
                  <a:lnTo>
                    <a:pt x="613" y="279"/>
                  </a:lnTo>
                  <a:cubicBezTo>
                    <a:pt x="613" y="261"/>
                    <a:pt x="598" y="246"/>
                    <a:pt x="579" y="246"/>
                  </a:cubicBezTo>
                  <a:close/>
                  <a:moveTo>
                    <a:pt x="306" y="411"/>
                  </a:moveTo>
                  <a:cubicBezTo>
                    <a:pt x="248" y="411"/>
                    <a:pt x="201" y="364"/>
                    <a:pt x="201" y="307"/>
                  </a:cubicBezTo>
                  <a:cubicBezTo>
                    <a:pt x="201" y="249"/>
                    <a:pt x="248" y="202"/>
                    <a:pt x="306" y="202"/>
                  </a:cubicBezTo>
                  <a:cubicBezTo>
                    <a:pt x="365" y="202"/>
                    <a:pt x="412" y="249"/>
                    <a:pt x="412" y="307"/>
                  </a:cubicBezTo>
                  <a:cubicBezTo>
                    <a:pt x="412" y="364"/>
                    <a:pt x="365" y="411"/>
                    <a:pt x="306" y="411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F5D1949-2BF1-4073-A825-F24D1703EF6A}"/>
              </a:ext>
            </a:extLst>
          </p:cNvPr>
          <p:cNvGrpSpPr/>
          <p:nvPr/>
        </p:nvGrpSpPr>
        <p:grpSpPr>
          <a:xfrm>
            <a:off x="7889250" y="1980906"/>
            <a:ext cx="1549977" cy="281680"/>
            <a:chOff x="7889250" y="1980906"/>
            <a:chExt cx="1549977" cy="281680"/>
          </a:xfrm>
        </p:grpSpPr>
        <p:sp>
          <p:nvSpPr>
            <p:cNvPr id="6" name="文字内容描述5"/>
            <p:cNvSpPr txBox="1"/>
            <p:nvPr/>
          </p:nvSpPr>
          <p:spPr>
            <a:xfrm>
              <a:off x="8285065" y="1980906"/>
              <a:ext cx="115416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学历｜</a:t>
              </a:r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硕士</a:t>
              </a:r>
            </a:p>
          </p:txBody>
        </p:sp>
        <p:sp>
          <p:nvSpPr>
            <p:cNvPr id="36" name="小圆5"/>
            <p:cNvSpPr/>
            <p:nvPr/>
          </p:nvSpPr>
          <p:spPr>
            <a:xfrm>
              <a:off x="7889250" y="1980906"/>
              <a:ext cx="281680" cy="28168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hree-books_73757"/>
            <p:cNvSpPr>
              <a:spLocks noChangeAspect="1"/>
            </p:cNvSpPr>
            <p:nvPr/>
          </p:nvSpPr>
          <p:spPr>
            <a:xfrm>
              <a:off x="7940276" y="2051900"/>
              <a:ext cx="179628" cy="139692"/>
            </a:xfrm>
            <a:custGeom>
              <a:avLst/>
              <a:gdLst>
                <a:gd name="T0" fmla="*/ 2471 w 2903"/>
                <a:gd name="T1" fmla="*/ 1598 h 2261"/>
                <a:gd name="T2" fmla="*/ 2471 w 2903"/>
                <a:gd name="T3" fmla="*/ 2127 h 2261"/>
                <a:gd name="T4" fmla="*/ 2505 w 2903"/>
                <a:gd name="T5" fmla="*/ 2127 h 2261"/>
                <a:gd name="T6" fmla="*/ 2572 w 2903"/>
                <a:gd name="T7" fmla="*/ 2194 h 2261"/>
                <a:gd name="T8" fmla="*/ 2505 w 2903"/>
                <a:gd name="T9" fmla="*/ 2261 h 2261"/>
                <a:gd name="T10" fmla="*/ 2405 w 2903"/>
                <a:gd name="T11" fmla="*/ 2261 h 2261"/>
                <a:gd name="T12" fmla="*/ 2124 w 2903"/>
                <a:gd name="T13" fmla="*/ 2261 h 2261"/>
                <a:gd name="T14" fmla="*/ 398 w 2903"/>
                <a:gd name="T15" fmla="*/ 2261 h 2261"/>
                <a:gd name="T16" fmla="*/ 0 w 2903"/>
                <a:gd name="T17" fmla="*/ 1863 h 2261"/>
                <a:gd name="T18" fmla="*/ 398 w 2903"/>
                <a:gd name="T19" fmla="*/ 1465 h 2261"/>
                <a:gd name="T20" fmla="*/ 2124 w 2903"/>
                <a:gd name="T21" fmla="*/ 1465 h 2261"/>
                <a:gd name="T22" fmla="*/ 2405 w 2903"/>
                <a:gd name="T23" fmla="*/ 1465 h 2261"/>
                <a:gd name="T24" fmla="*/ 2505 w 2903"/>
                <a:gd name="T25" fmla="*/ 1465 h 2261"/>
                <a:gd name="T26" fmla="*/ 2572 w 2903"/>
                <a:gd name="T27" fmla="*/ 1532 h 2261"/>
                <a:gd name="T28" fmla="*/ 2505 w 2903"/>
                <a:gd name="T29" fmla="*/ 1598 h 2261"/>
                <a:gd name="T30" fmla="*/ 2471 w 2903"/>
                <a:gd name="T31" fmla="*/ 1598 h 2261"/>
                <a:gd name="T32" fmla="*/ 2836 w 2903"/>
                <a:gd name="T33" fmla="*/ 1195 h 2261"/>
                <a:gd name="T34" fmla="*/ 2786 w 2903"/>
                <a:gd name="T35" fmla="*/ 1195 h 2261"/>
                <a:gd name="T36" fmla="*/ 2786 w 2903"/>
                <a:gd name="T37" fmla="*/ 786 h 2261"/>
                <a:gd name="T38" fmla="*/ 2836 w 2903"/>
                <a:gd name="T39" fmla="*/ 786 h 2261"/>
                <a:gd name="T40" fmla="*/ 2903 w 2903"/>
                <a:gd name="T41" fmla="*/ 720 h 2261"/>
                <a:gd name="T42" fmla="*/ 2836 w 2903"/>
                <a:gd name="T43" fmla="*/ 653 h 2261"/>
                <a:gd name="T44" fmla="*/ 2720 w 2903"/>
                <a:gd name="T45" fmla="*/ 653 h 2261"/>
                <a:gd name="T46" fmla="*/ 2455 w 2903"/>
                <a:gd name="T47" fmla="*/ 653 h 2261"/>
                <a:gd name="T48" fmla="*/ 1005 w 2903"/>
                <a:gd name="T49" fmla="*/ 653 h 2261"/>
                <a:gd name="T50" fmla="*/ 668 w 2903"/>
                <a:gd name="T51" fmla="*/ 991 h 2261"/>
                <a:gd name="T52" fmla="*/ 1005 w 2903"/>
                <a:gd name="T53" fmla="*/ 1328 h 2261"/>
                <a:gd name="T54" fmla="*/ 2455 w 2903"/>
                <a:gd name="T55" fmla="*/ 1328 h 2261"/>
                <a:gd name="T56" fmla="*/ 2720 w 2903"/>
                <a:gd name="T57" fmla="*/ 1328 h 2261"/>
                <a:gd name="T58" fmla="*/ 2836 w 2903"/>
                <a:gd name="T59" fmla="*/ 1328 h 2261"/>
                <a:gd name="T60" fmla="*/ 2903 w 2903"/>
                <a:gd name="T61" fmla="*/ 1262 h 2261"/>
                <a:gd name="T62" fmla="*/ 2836 w 2903"/>
                <a:gd name="T63" fmla="*/ 1195 h 2261"/>
                <a:gd name="T64" fmla="*/ 226 w 2903"/>
                <a:gd name="T65" fmla="*/ 405 h 2261"/>
                <a:gd name="T66" fmla="*/ 159 w 2903"/>
                <a:gd name="T67" fmla="*/ 472 h 2261"/>
                <a:gd name="T68" fmla="*/ 226 w 2903"/>
                <a:gd name="T69" fmla="*/ 539 h 2261"/>
                <a:gd name="T70" fmla="*/ 323 w 2903"/>
                <a:gd name="T71" fmla="*/ 539 h 2261"/>
                <a:gd name="T72" fmla="*/ 671 w 2903"/>
                <a:gd name="T73" fmla="*/ 539 h 2261"/>
                <a:gd name="T74" fmla="*/ 2248 w 2903"/>
                <a:gd name="T75" fmla="*/ 539 h 2261"/>
                <a:gd name="T76" fmla="*/ 2517 w 2903"/>
                <a:gd name="T77" fmla="*/ 269 h 2261"/>
                <a:gd name="T78" fmla="*/ 2248 w 2903"/>
                <a:gd name="T79" fmla="*/ 0 h 2261"/>
                <a:gd name="T80" fmla="*/ 671 w 2903"/>
                <a:gd name="T81" fmla="*/ 0 h 2261"/>
                <a:gd name="T82" fmla="*/ 323 w 2903"/>
                <a:gd name="T83" fmla="*/ 0 h 2261"/>
                <a:gd name="T84" fmla="*/ 226 w 2903"/>
                <a:gd name="T85" fmla="*/ 0 h 2261"/>
                <a:gd name="T86" fmla="*/ 159 w 2903"/>
                <a:gd name="T87" fmla="*/ 66 h 2261"/>
                <a:gd name="T88" fmla="*/ 226 w 2903"/>
                <a:gd name="T89" fmla="*/ 133 h 2261"/>
                <a:gd name="T90" fmla="*/ 257 w 2903"/>
                <a:gd name="T91" fmla="*/ 133 h 2261"/>
                <a:gd name="T92" fmla="*/ 257 w 2903"/>
                <a:gd name="T93" fmla="*/ 405 h 2261"/>
                <a:gd name="T94" fmla="*/ 226 w 2903"/>
                <a:gd name="T95" fmla="*/ 405 h 2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3" h="2261">
                  <a:moveTo>
                    <a:pt x="2471" y="1598"/>
                  </a:moveTo>
                  <a:lnTo>
                    <a:pt x="2471" y="2127"/>
                  </a:lnTo>
                  <a:lnTo>
                    <a:pt x="2505" y="2127"/>
                  </a:lnTo>
                  <a:cubicBezTo>
                    <a:pt x="2542" y="2127"/>
                    <a:pt x="2572" y="2157"/>
                    <a:pt x="2572" y="2194"/>
                  </a:cubicBezTo>
                  <a:cubicBezTo>
                    <a:pt x="2572" y="2231"/>
                    <a:pt x="2542" y="2261"/>
                    <a:pt x="2505" y="2261"/>
                  </a:cubicBezTo>
                  <a:lnTo>
                    <a:pt x="2405" y="2261"/>
                  </a:lnTo>
                  <a:lnTo>
                    <a:pt x="2124" y="2261"/>
                  </a:lnTo>
                  <a:lnTo>
                    <a:pt x="398" y="2261"/>
                  </a:lnTo>
                  <a:cubicBezTo>
                    <a:pt x="178" y="2261"/>
                    <a:pt x="0" y="2082"/>
                    <a:pt x="0" y="1863"/>
                  </a:cubicBezTo>
                  <a:cubicBezTo>
                    <a:pt x="0" y="1643"/>
                    <a:pt x="178" y="1465"/>
                    <a:pt x="398" y="1465"/>
                  </a:cubicBezTo>
                  <a:lnTo>
                    <a:pt x="2124" y="1465"/>
                  </a:lnTo>
                  <a:lnTo>
                    <a:pt x="2405" y="1465"/>
                  </a:lnTo>
                  <a:lnTo>
                    <a:pt x="2505" y="1465"/>
                  </a:lnTo>
                  <a:cubicBezTo>
                    <a:pt x="2542" y="1465"/>
                    <a:pt x="2572" y="1495"/>
                    <a:pt x="2572" y="1532"/>
                  </a:cubicBezTo>
                  <a:cubicBezTo>
                    <a:pt x="2572" y="1568"/>
                    <a:pt x="2542" y="1598"/>
                    <a:pt x="2505" y="1598"/>
                  </a:cubicBezTo>
                  <a:lnTo>
                    <a:pt x="2471" y="1598"/>
                  </a:lnTo>
                  <a:close/>
                  <a:moveTo>
                    <a:pt x="2836" y="1195"/>
                  </a:moveTo>
                  <a:lnTo>
                    <a:pt x="2786" y="1195"/>
                  </a:lnTo>
                  <a:lnTo>
                    <a:pt x="2786" y="786"/>
                  </a:lnTo>
                  <a:lnTo>
                    <a:pt x="2836" y="786"/>
                  </a:lnTo>
                  <a:cubicBezTo>
                    <a:pt x="2873" y="786"/>
                    <a:pt x="2903" y="757"/>
                    <a:pt x="2903" y="720"/>
                  </a:cubicBezTo>
                  <a:cubicBezTo>
                    <a:pt x="2903" y="683"/>
                    <a:pt x="2873" y="653"/>
                    <a:pt x="2836" y="653"/>
                  </a:cubicBezTo>
                  <a:lnTo>
                    <a:pt x="2720" y="653"/>
                  </a:lnTo>
                  <a:lnTo>
                    <a:pt x="2455" y="653"/>
                  </a:lnTo>
                  <a:lnTo>
                    <a:pt x="1005" y="653"/>
                  </a:lnTo>
                  <a:cubicBezTo>
                    <a:pt x="819" y="653"/>
                    <a:pt x="668" y="805"/>
                    <a:pt x="668" y="991"/>
                  </a:cubicBezTo>
                  <a:cubicBezTo>
                    <a:pt x="668" y="1177"/>
                    <a:pt x="819" y="1328"/>
                    <a:pt x="1005" y="1328"/>
                  </a:cubicBezTo>
                  <a:lnTo>
                    <a:pt x="2455" y="1328"/>
                  </a:lnTo>
                  <a:lnTo>
                    <a:pt x="2720" y="1328"/>
                  </a:lnTo>
                  <a:lnTo>
                    <a:pt x="2836" y="1328"/>
                  </a:lnTo>
                  <a:cubicBezTo>
                    <a:pt x="2873" y="1328"/>
                    <a:pt x="2903" y="1299"/>
                    <a:pt x="2903" y="1262"/>
                  </a:cubicBezTo>
                  <a:cubicBezTo>
                    <a:pt x="2903" y="1225"/>
                    <a:pt x="2873" y="1195"/>
                    <a:pt x="2836" y="1195"/>
                  </a:cubicBezTo>
                  <a:close/>
                  <a:moveTo>
                    <a:pt x="226" y="405"/>
                  </a:moveTo>
                  <a:cubicBezTo>
                    <a:pt x="189" y="405"/>
                    <a:pt x="159" y="435"/>
                    <a:pt x="159" y="472"/>
                  </a:cubicBezTo>
                  <a:cubicBezTo>
                    <a:pt x="159" y="509"/>
                    <a:pt x="189" y="539"/>
                    <a:pt x="226" y="539"/>
                  </a:cubicBezTo>
                  <a:lnTo>
                    <a:pt x="323" y="539"/>
                  </a:lnTo>
                  <a:lnTo>
                    <a:pt x="671" y="539"/>
                  </a:lnTo>
                  <a:lnTo>
                    <a:pt x="2248" y="539"/>
                  </a:lnTo>
                  <a:cubicBezTo>
                    <a:pt x="2396" y="539"/>
                    <a:pt x="2517" y="418"/>
                    <a:pt x="2517" y="269"/>
                  </a:cubicBezTo>
                  <a:cubicBezTo>
                    <a:pt x="2517" y="121"/>
                    <a:pt x="2396" y="0"/>
                    <a:pt x="2248" y="0"/>
                  </a:cubicBezTo>
                  <a:lnTo>
                    <a:pt x="671" y="0"/>
                  </a:lnTo>
                  <a:lnTo>
                    <a:pt x="323" y="0"/>
                  </a:lnTo>
                  <a:lnTo>
                    <a:pt x="226" y="0"/>
                  </a:lnTo>
                  <a:cubicBezTo>
                    <a:pt x="189" y="0"/>
                    <a:pt x="159" y="30"/>
                    <a:pt x="159" y="66"/>
                  </a:cubicBezTo>
                  <a:cubicBezTo>
                    <a:pt x="159" y="103"/>
                    <a:pt x="189" y="133"/>
                    <a:pt x="226" y="133"/>
                  </a:cubicBezTo>
                  <a:lnTo>
                    <a:pt x="257" y="133"/>
                  </a:lnTo>
                  <a:lnTo>
                    <a:pt x="257" y="405"/>
                  </a:lnTo>
                  <a:lnTo>
                    <a:pt x="226" y="40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84AE072-958A-FBA4-5BB6-12534CD63787}"/>
              </a:ext>
            </a:extLst>
          </p:cNvPr>
          <p:cNvGrpSpPr/>
          <p:nvPr/>
        </p:nvGrpSpPr>
        <p:grpSpPr>
          <a:xfrm>
            <a:off x="7889250" y="2491616"/>
            <a:ext cx="1780810" cy="281680"/>
            <a:chOff x="7889250" y="2491616"/>
            <a:chExt cx="1780810" cy="281680"/>
          </a:xfrm>
        </p:grpSpPr>
        <p:sp>
          <p:nvSpPr>
            <p:cNvPr id="7" name="文字内容描述6"/>
            <p:cNvSpPr txBox="1"/>
            <p:nvPr/>
          </p:nvSpPr>
          <p:spPr>
            <a:xfrm>
              <a:off x="8285065" y="2491616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专业｜</a:t>
              </a:r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金融学</a:t>
              </a:r>
            </a:p>
          </p:txBody>
        </p:sp>
        <p:sp>
          <p:nvSpPr>
            <p:cNvPr id="37" name="小圆6"/>
            <p:cNvSpPr/>
            <p:nvPr/>
          </p:nvSpPr>
          <p:spPr>
            <a:xfrm>
              <a:off x="7889250" y="2491616"/>
              <a:ext cx="281681" cy="28168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iconfont-11253-5330403"/>
            <p:cNvSpPr/>
            <p:nvPr/>
          </p:nvSpPr>
          <p:spPr>
            <a:xfrm>
              <a:off x="7971820" y="2552200"/>
              <a:ext cx="116542" cy="160512"/>
            </a:xfrm>
            <a:custGeom>
              <a:avLst/>
              <a:gdLst>
                <a:gd name="T0" fmla="*/ 7692 w 8458"/>
                <a:gd name="T1" fmla="*/ 1 h 10000"/>
                <a:gd name="T2" fmla="*/ 7982 w 8458"/>
                <a:gd name="T3" fmla="*/ 61 h 10000"/>
                <a:gd name="T4" fmla="*/ 8329 w 8458"/>
                <a:gd name="T5" fmla="*/ 333 h 10000"/>
                <a:gd name="T6" fmla="*/ 8458 w 8458"/>
                <a:gd name="T7" fmla="*/ 742 h 10000"/>
                <a:gd name="T8" fmla="*/ 8458 w 8458"/>
                <a:gd name="T9" fmla="*/ 9261 h 10000"/>
                <a:gd name="T10" fmla="*/ 8329 w 8458"/>
                <a:gd name="T11" fmla="*/ 9671 h 10000"/>
                <a:gd name="T12" fmla="*/ 7982 w 8458"/>
                <a:gd name="T13" fmla="*/ 9943 h 10000"/>
                <a:gd name="T14" fmla="*/ 7692 w 8458"/>
                <a:gd name="T15" fmla="*/ 9995 h 10000"/>
                <a:gd name="T16" fmla="*/ 7143 w 8458"/>
                <a:gd name="T17" fmla="*/ 9784 h 10000"/>
                <a:gd name="T18" fmla="*/ 4230 w 8458"/>
                <a:gd name="T19" fmla="*/ 6980 h 10000"/>
                <a:gd name="T20" fmla="*/ 1315 w 8458"/>
                <a:gd name="T21" fmla="*/ 9781 h 10000"/>
                <a:gd name="T22" fmla="*/ 767 w 8458"/>
                <a:gd name="T23" fmla="*/ 10000 h 10000"/>
                <a:gd name="T24" fmla="*/ 477 w 8458"/>
                <a:gd name="T25" fmla="*/ 9940 h 10000"/>
                <a:gd name="T26" fmla="*/ 129 w 8458"/>
                <a:gd name="T27" fmla="*/ 9669 h 10000"/>
                <a:gd name="T28" fmla="*/ 0 w 8458"/>
                <a:gd name="T29" fmla="*/ 9259 h 10000"/>
                <a:gd name="T30" fmla="*/ 0 w 8458"/>
                <a:gd name="T31" fmla="*/ 741 h 10000"/>
                <a:gd name="T32" fmla="*/ 129 w 8458"/>
                <a:gd name="T33" fmla="*/ 331 h 10000"/>
                <a:gd name="T34" fmla="*/ 477 w 8458"/>
                <a:gd name="T35" fmla="*/ 60 h 10000"/>
                <a:gd name="T36" fmla="*/ 767 w 8458"/>
                <a:gd name="T37" fmla="*/ 0 h 10000"/>
                <a:gd name="T38" fmla="*/ 7692 w 8458"/>
                <a:gd name="T39" fmla="*/ 0 h 10000"/>
                <a:gd name="T40" fmla="*/ 7692 w 8458"/>
                <a:gd name="T41" fmla="*/ 1 h 1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58" h="10000">
                  <a:moveTo>
                    <a:pt x="7692" y="1"/>
                  </a:moveTo>
                  <a:cubicBezTo>
                    <a:pt x="7793" y="1"/>
                    <a:pt x="7890" y="21"/>
                    <a:pt x="7982" y="61"/>
                  </a:cubicBezTo>
                  <a:cubicBezTo>
                    <a:pt x="8128" y="119"/>
                    <a:pt x="8243" y="209"/>
                    <a:pt x="8329" y="333"/>
                  </a:cubicBezTo>
                  <a:cubicBezTo>
                    <a:pt x="8415" y="456"/>
                    <a:pt x="8458" y="593"/>
                    <a:pt x="8458" y="742"/>
                  </a:cubicBezTo>
                  <a:lnTo>
                    <a:pt x="8458" y="9261"/>
                  </a:lnTo>
                  <a:cubicBezTo>
                    <a:pt x="8458" y="9411"/>
                    <a:pt x="8415" y="9548"/>
                    <a:pt x="8329" y="9671"/>
                  </a:cubicBezTo>
                  <a:cubicBezTo>
                    <a:pt x="8243" y="9795"/>
                    <a:pt x="8128" y="9885"/>
                    <a:pt x="7982" y="9943"/>
                  </a:cubicBezTo>
                  <a:cubicBezTo>
                    <a:pt x="7898" y="9978"/>
                    <a:pt x="7800" y="9995"/>
                    <a:pt x="7692" y="9995"/>
                  </a:cubicBezTo>
                  <a:cubicBezTo>
                    <a:pt x="7480" y="9995"/>
                    <a:pt x="7297" y="9924"/>
                    <a:pt x="7143" y="9784"/>
                  </a:cubicBezTo>
                  <a:lnTo>
                    <a:pt x="4230" y="6980"/>
                  </a:lnTo>
                  <a:lnTo>
                    <a:pt x="1315" y="9781"/>
                  </a:lnTo>
                  <a:cubicBezTo>
                    <a:pt x="1157" y="9928"/>
                    <a:pt x="973" y="10000"/>
                    <a:pt x="767" y="10000"/>
                  </a:cubicBezTo>
                  <a:cubicBezTo>
                    <a:pt x="665" y="10000"/>
                    <a:pt x="568" y="9980"/>
                    <a:pt x="477" y="9940"/>
                  </a:cubicBezTo>
                  <a:cubicBezTo>
                    <a:pt x="330" y="9883"/>
                    <a:pt x="215" y="9793"/>
                    <a:pt x="129" y="9669"/>
                  </a:cubicBezTo>
                  <a:cubicBezTo>
                    <a:pt x="43" y="9545"/>
                    <a:pt x="0" y="9409"/>
                    <a:pt x="0" y="9259"/>
                  </a:cubicBezTo>
                  <a:lnTo>
                    <a:pt x="0" y="741"/>
                  </a:lnTo>
                  <a:cubicBezTo>
                    <a:pt x="0" y="591"/>
                    <a:pt x="43" y="455"/>
                    <a:pt x="129" y="331"/>
                  </a:cubicBezTo>
                  <a:cubicBezTo>
                    <a:pt x="215" y="208"/>
                    <a:pt x="330" y="118"/>
                    <a:pt x="477" y="60"/>
                  </a:cubicBezTo>
                  <a:cubicBezTo>
                    <a:pt x="569" y="20"/>
                    <a:pt x="665" y="0"/>
                    <a:pt x="767" y="0"/>
                  </a:cubicBezTo>
                  <a:lnTo>
                    <a:pt x="7692" y="0"/>
                  </a:lnTo>
                  <a:lnTo>
                    <a:pt x="7692" y="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96C970C-21A3-2AA8-A6BC-0029C7174A1E}"/>
              </a:ext>
            </a:extLst>
          </p:cNvPr>
          <p:cNvGrpSpPr/>
          <p:nvPr/>
        </p:nvGrpSpPr>
        <p:grpSpPr>
          <a:xfrm>
            <a:off x="7889250" y="3002326"/>
            <a:ext cx="1921874" cy="281680"/>
            <a:chOff x="7889250" y="3002326"/>
            <a:chExt cx="1921874" cy="281680"/>
          </a:xfrm>
        </p:grpSpPr>
        <p:sp>
          <p:nvSpPr>
            <p:cNvPr id="8" name="文字内容描述7"/>
            <p:cNvSpPr txBox="1"/>
            <p:nvPr/>
          </p:nvSpPr>
          <p:spPr>
            <a:xfrm>
              <a:off x="8285065" y="3002326"/>
              <a:ext cx="1526059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工作经验｜</a:t>
              </a:r>
              <a:r>
                <a:rPr lang="en-US" altLang="zh-CN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6</a:t>
              </a:r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年</a:t>
              </a:r>
            </a:p>
          </p:txBody>
        </p:sp>
        <p:sp>
          <p:nvSpPr>
            <p:cNvPr id="38" name="小圆7"/>
            <p:cNvSpPr/>
            <p:nvPr/>
          </p:nvSpPr>
          <p:spPr>
            <a:xfrm>
              <a:off x="7889250" y="3002326"/>
              <a:ext cx="281681" cy="28168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working-with-computer_66028"/>
            <p:cNvSpPr/>
            <p:nvPr/>
          </p:nvSpPr>
          <p:spPr>
            <a:xfrm>
              <a:off x="7963046" y="3052527"/>
              <a:ext cx="134089" cy="181277"/>
            </a:xfrm>
            <a:custGeom>
              <a:avLst/>
              <a:gdLst>
                <a:gd name="connsiteX0" fmla="*/ 16524 w 448842"/>
                <a:gd name="connsiteY0" fmla="*/ 562124 h 606792"/>
                <a:gd name="connsiteX1" fmla="*/ 435118 w 448842"/>
                <a:gd name="connsiteY1" fmla="*/ 562124 h 606792"/>
                <a:gd name="connsiteX2" fmla="*/ 435118 w 448842"/>
                <a:gd name="connsiteY2" fmla="*/ 591249 h 606792"/>
                <a:gd name="connsiteX3" fmla="*/ 419549 w 448842"/>
                <a:gd name="connsiteY3" fmla="*/ 606792 h 606792"/>
                <a:gd name="connsiteX4" fmla="*/ 32093 w 448842"/>
                <a:gd name="connsiteY4" fmla="*/ 606792 h 606792"/>
                <a:gd name="connsiteX5" fmla="*/ 16524 w 448842"/>
                <a:gd name="connsiteY5" fmla="*/ 591249 h 606792"/>
                <a:gd name="connsiteX6" fmla="*/ 15577 w 448842"/>
                <a:gd name="connsiteY6" fmla="*/ 318109 h 606792"/>
                <a:gd name="connsiteX7" fmla="*/ 433288 w 448842"/>
                <a:gd name="connsiteY7" fmla="*/ 318109 h 606792"/>
                <a:gd name="connsiteX8" fmla="*/ 448811 w 448842"/>
                <a:gd name="connsiteY8" fmla="*/ 334685 h 606792"/>
                <a:gd name="connsiteX9" fmla="*/ 435112 w 448842"/>
                <a:gd name="connsiteY9" fmla="*/ 543495 h 606792"/>
                <a:gd name="connsiteX10" fmla="*/ 16512 w 448842"/>
                <a:gd name="connsiteY10" fmla="*/ 543495 h 606792"/>
                <a:gd name="connsiteX11" fmla="*/ 54 w 448842"/>
                <a:gd name="connsiteY11" fmla="*/ 334918 h 606792"/>
                <a:gd name="connsiteX12" fmla="*/ 15577 w 448842"/>
                <a:gd name="connsiteY12" fmla="*/ 318109 h 606792"/>
                <a:gd name="connsiteX13" fmla="*/ 136455 w 448842"/>
                <a:gd name="connsiteY13" fmla="*/ 253400 h 606792"/>
                <a:gd name="connsiteX14" fmla="*/ 312222 w 448842"/>
                <a:gd name="connsiteY14" fmla="*/ 253400 h 606792"/>
                <a:gd name="connsiteX15" fmla="*/ 367445 w 448842"/>
                <a:gd name="connsiteY15" fmla="*/ 299409 h 606792"/>
                <a:gd name="connsiteX16" fmla="*/ 81232 w 448842"/>
                <a:gd name="connsiteY16" fmla="*/ 299409 h 606792"/>
                <a:gd name="connsiteX17" fmla="*/ 136455 w 448842"/>
                <a:gd name="connsiteY17" fmla="*/ 253400 h 606792"/>
                <a:gd name="connsiteX18" fmla="*/ 224410 w 448842"/>
                <a:gd name="connsiteY18" fmla="*/ 0 h 606792"/>
                <a:gd name="connsiteX19" fmla="*/ 341055 w 448842"/>
                <a:gd name="connsiteY19" fmla="*/ 116468 h 606792"/>
                <a:gd name="connsiteX20" fmla="*/ 224410 w 448842"/>
                <a:gd name="connsiteY20" fmla="*/ 232936 h 606792"/>
                <a:gd name="connsiteX21" fmla="*/ 107765 w 448842"/>
                <a:gd name="connsiteY21" fmla="*/ 116468 h 606792"/>
                <a:gd name="connsiteX22" fmla="*/ 224410 w 448842"/>
                <a:gd name="connsiteY22" fmla="*/ 0 h 60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8842" h="606792">
                  <a:moveTo>
                    <a:pt x="16524" y="562124"/>
                  </a:moveTo>
                  <a:lnTo>
                    <a:pt x="435118" y="562124"/>
                  </a:lnTo>
                  <a:lnTo>
                    <a:pt x="435118" y="591249"/>
                  </a:lnTo>
                  <a:cubicBezTo>
                    <a:pt x="435118" y="599837"/>
                    <a:pt x="428152" y="606792"/>
                    <a:pt x="419549" y="606792"/>
                  </a:cubicBezTo>
                  <a:lnTo>
                    <a:pt x="32093" y="606792"/>
                  </a:lnTo>
                  <a:cubicBezTo>
                    <a:pt x="23490" y="606792"/>
                    <a:pt x="16524" y="599837"/>
                    <a:pt x="16524" y="591249"/>
                  </a:cubicBezTo>
                  <a:close/>
                  <a:moveTo>
                    <a:pt x="15577" y="318109"/>
                  </a:moveTo>
                  <a:lnTo>
                    <a:pt x="433288" y="318109"/>
                  </a:lnTo>
                  <a:cubicBezTo>
                    <a:pt x="442265" y="318109"/>
                    <a:pt x="449372" y="325720"/>
                    <a:pt x="448811" y="334685"/>
                  </a:cubicBezTo>
                  <a:lnTo>
                    <a:pt x="435112" y="543495"/>
                  </a:lnTo>
                  <a:lnTo>
                    <a:pt x="16512" y="543495"/>
                  </a:lnTo>
                  <a:lnTo>
                    <a:pt x="54" y="334918"/>
                  </a:lnTo>
                  <a:cubicBezTo>
                    <a:pt x="-694" y="325860"/>
                    <a:pt x="6460" y="318109"/>
                    <a:pt x="15577" y="318109"/>
                  </a:cubicBezTo>
                  <a:close/>
                  <a:moveTo>
                    <a:pt x="136455" y="253400"/>
                  </a:moveTo>
                  <a:lnTo>
                    <a:pt x="312222" y="253400"/>
                  </a:lnTo>
                  <a:cubicBezTo>
                    <a:pt x="339764" y="253400"/>
                    <a:pt x="362722" y="273252"/>
                    <a:pt x="367445" y="299409"/>
                  </a:cubicBezTo>
                  <a:lnTo>
                    <a:pt x="81232" y="299409"/>
                  </a:lnTo>
                  <a:cubicBezTo>
                    <a:pt x="85955" y="273252"/>
                    <a:pt x="108914" y="253400"/>
                    <a:pt x="136455" y="253400"/>
                  </a:cubicBezTo>
                  <a:close/>
                  <a:moveTo>
                    <a:pt x="224410" y="0"/>
                  </a:moveTo>
                  <a:cubicBezTo>
                    <a:pt x="288831" y="0"/>
                    <a:pt x="341055" y="52144"/>
                    <a:pt x="341055" y="116468"/>
                  </a:cubicBezTo>
                  <a:cubicBezTo>
                    <a:pt x="341055" y="180792"/>
                    <a:pt x="288831" y="232936"/>
                    <a:pt x="224410" y="232936"/>
                  </a:cubicBezTo>
                  <a:cubicBezTo>
                    <a:pt x="159989" y="232936"/>
                    <a:pt x="107765" y="180792"/>
                    <a:pt x="107765" y="116468"/>
                  </a:cubicBezTo>
                  <a:cubicBezTo>
                    <a:pt x="107765" y="52144"/>
                    <a:pt x="159989" y="0"/>
                    <a:pt x="224410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标题 14">
            <a:extLst>
              <a:ext uri="{FF2B5EF4-FFF2-40B4-BE49-F238E27FC236}">
                <a16:creationId xmlns:a16="http://schemas.microsoft.com/office/drawing/2014/main" id="{7A1D92CF-37D6-0A85-0485-A04F4F32C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个人简介</a:t>
            </a:r>
          </a:p>
        </p:txBody>
      </p:sp>
      <p:sp>
        <p:nvSpPr>
          <p:cNvPr id="44" name="日期占位符 43">
            <a:extLst>
              <a:ext uri="{FF2B5EF4-FFF2-40B4-BE49-F238E27FC236}">
                <a16:creationId xmlns:a16="http://schemas.microsoft.com/office/drawing/2014/main" id="{33C6F08F-8950-3DF5-88B1-6F4569B262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08331" y="6319254"/>
            <a:ext cx="2743200" cy="184666"/>
          </a:xfrm>
        </p:spPr>
        <p:txBody>
          <a:bodyPr/>
          <a:lstStyle/>
          <a:p>
            <a:fld id="{EB3CEB9A-2A89-453A-894E-9ACCA481B292}" type="datetime1">
              <a:rPr lang="zh-CN" altLang="en-US" smtClean="0"/>
              <a:t>2023/8/22</a:t>
            </a:fld>
            <a:endParaRPr lang="zh-CN" altLang="en-US" dirty="0"/>
          </a:p>
        </p:txBody>
      </p:sp>
      <p:sp>
        <p:nvSpPr>
          <p:cNvPr id="45" name="页脚占位符 44">
            <a:extLst>
              <a:ext uri="{FF2B5EF4-FFF2-40B4-BE49-F238E27FC236}">
                <a16:creationId xmlns:a16="http://schemas.microsoft.com/office/drawing/2014/main" id="{ED76E455-F068-865E-D8B0-0DA9E608A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0" y="6319254"/>
            <a:ext cx="2511063" cy="184666"/>
          </a:xfrm>
        </p:spPr>
        <p:txBody>
          <a:bodyPr/>
          <a:lstStyle/>
          <a:p>
            <a:r>
              <a:rPr lang="en-US" altLang="zh-CN" dirty="0"/>
              <a:t>01. </a:t>
            </a:r>
            <a:r>
              <a:rPr lang="zh-CN" altLang="en-US" dirty="0"/>
              <a:t>我的基本资料</a:t>
            </a:r>
          </a:p>
        </p:txBody>
      </p:sp>
      <p:sp>
        <p:nvSpPr>
          <p:cNvPr id="46" name="灯片编号占位符 45">
            <a:extLst>
              <a:ext uri="{FF2B5EF4-FFF2-40B4-BE49-F238E27FC236}">
                <a16:creationId xmlns:a16="http://schemas.microsoft.com/office/drawing/2014/main" id="{8AC5FFAA-C7D7-F1D1-4191-28A4CF4ED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8400" y="6319254"/>
            <a:ext cx="2743200" cy="184666"/>
          </a:xfrm>
        </p:spPr>
        <p:txBody>
          <a:bodyPr/>
          <a:lstStyle/>
          <a:p>
            <a:fld id="{DEBDD5DE-4ED2-4A76-97B9-D847280C2E27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628F93CC-E540-5F68-74F6-CE81C3207745}"/>
              </a:ext>
            </a:extLst>
          </p:cNvPr>
          <p:cNvGrpSpPr/>
          <p:nvPr/>
        </p:nvGrpSpPr>
        <p:grpSpPr>
          <a:xfrm>
            <a:off x="0" y="938239"/>
            <a:ext cx="12192000" cy="5919761"/>
            <a:chOff x="0" y="938239"/>
            <a:chExt cx="12192000" cy="5919761"/>
          </a:xfrm>
        </p:grpSpPr>
        <p:sp>
          <p:nvSpPr>
            <p:cNvPr id="4" name="深色矩形"/>
            <p:cNvSpPr/>
            <p:nvPr/>
          </p:nvSpPr>
          <p:spPr>
            <a:xfrm>
              <a:off x="0" y="4172922"/>
              <a:ext cx="12192000" cy="2685078"/>
            </a:xfrm>
            <a:prstGeom prst="round2SameRect">
              <a:avLst>
                <a:gd name="adj1" fmla="val 16667"/>
                <a:gd name="adj2" fmla="val 0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5" name="矩形阴影"/>
            <p:cNvSpPr/>
            <p:nvPr/>
          </p:nvSpPr>
          <p:spPr>
            <a:xfrm>
              <a:off x="407620" y="938239"/>
              <a:ext cx="11376760" cy="5062394"/>
            </a:xfrm>
            <a:prstGeom prst="roundRect">
              <a:avLst>
                <a:gd name="adj" fmla="val 9088"/>
              </a:avLst>
            </a:prstGeom>
            <a:gradFill flip="none"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2">
                    <a:alpha val="7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softEdge rad="457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" name="浅色矩形"/>
            <p:cNvSpPr/>
            <p:nvPr/>
          </p:nvSpPr>
          <p:spPr>
            <a:xfrm>
              <a:off x="658814" y="1219065"/>
              <a:ext cx="10874374" cy="4806350"/>
            </a:xfrm>
            <a:prstGeom prst="roundRect">
              <a:avLst>
                <a:gd name="adj" fmla="val 1111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F681C38-64B3-D7F5-FC42-94697AC4072D}"/>
              </a:ext>
            </a:extLst>
          </p:cNvPr>
          <p:cNvGrpSpPr/>
          <p:nvPr/>
        </p:nvGrpSpPr>
        <p:grpSpPr>
          <a:xfrm>
            <a:off x="3310273" y="2470611"/>
            <a:ext cx="5585004" cy="340820"/>
            <a:chOff x="3310273" y="2470611"/>
            <a:chExt cx="5585004" cy="340820"/>
          </a:xfrm>
        </p:grpSpPr>
        <p:sp>
          <p:nvSpPr>
            <p:cNvPr id="159" name="箭头1"/>
            <p:cNvSpPr/>
            <p:nvPr/>
          </p:nvSpPr>
          <p:spPr>
            <a:xfrm flipH="1">
              <a:off x="3310273" y="2470611"/>
              <a:ext cx="447484" cy="340820"/>
            </a:xfrm>
            <a:custGeom>
              <a:avLst/>
              <a:gdLst>
                <a:gd name="connsiteX0" fmla="*/ 637156 w 684367"/>
                <a:gd name="connsiteY0" fmla="*/ 89280 h 521238"/>
                <a:gd name="connsiteX1" fmla="*/ 671217 w 684367"/>
                <a:gd name="connsiteY1" fmla="*/ 105529 h 521238"/>
                <a:gd name="connsiteX2" fmla="*/ 668717 w 684367"/>
                <a:gd name="connsiteY2" fmla="*/ 175525 h 521238"/>
                <a:gd name="connsiteX3" fmla="*/ 583721 w 684367"/>
                <a:gd name="connsiteY3" fmla="*/ 258855 h 521238"/>
                <a:gd name="connsiteX4" fmla="*/ 664550 w 684367"/>
                <a:gd name="connsiteY4" fmla="*/ 339684 h 521238"/>
                <a:gd name="connsiteX5" fmla="*/ 682049 w 684367"/>
                <a:gd name="connsiteY5" fmla="*/ 369683 h 521238"/>
                <a:gd name="connsiteX6" fmla="*/ 660384 w 684367"/>
                <a:gd name="connsiteY6" fmla="*/ 421347 h 521238"/>
                <a:gd name="connsiteX7" fmla="*/ 602886 w 684367"/>
                <a:gd name="connsiteY7" fmla="*/ 417180 h 521238"/>
                <a:gd name="connsiteX8" fmla="*/ 476226 w 684367"/>
                <a:gd name="connsiteY8" fmla="*/ 289686 h 521238"/>
                <a:gd name="connsiteX9" fmla="*/ 477892 w 684367"/>
                <a:gd name="connsiteY9" fmla="*/ 226356 h 521238"/>
                <a:gd name="connsiteX10" fmla="*/ 601220 w 684367"/>
                <a:gd name="connsiteY10" fmla="*/ 103029 h 521238"/>
                <a:gd name="connsiteX11" fmla="*/ 637156 w 684367"/>
                <a:gd name="connsiteY11" fmla="*/ 89280 h 521238"/>
                <a:gd name="connsiteX12" fmla="*/ 447997 w 684367"/>
                <a:gd name="connsiteY12" fmla="*/ 48031 h 521238"/>
                <a:gd name="connsiteX13" fmla="*/ 483725 w 684367"/>
                <a:gd name="connsiteY13" fmla="*/ 63863 h 521238"/>
                <a:gd name="connsiteX14" fmla="*/ 479559 w 684367"/>
                <a:gd name="connsiteY14" fmla="*/ 137193 h 521238"/>
                <a:gd name="connsiteX15" fmla="*/ 373730 w 684367"/>
                <a:gd name="connsiteY15" fmla="*/ 243021 h 521238"/>
                <a:gd name="connsiteX16" fmla="*/ 356231 w 684367"/>
                <a:gd name="connsiteY16" fmla="*/ 261354 h 521238"/>
                <a:gd name="connsiteX17" fmla="*/ 471226 w 684367"/>
                <a:gd name="connsiteY17" fmla="*/ 373849 h 521238"/>
                <a:gd name="connsiteX18" fmla="*/ 482058 w 684367"/>
                <a:gd name="connsiteY18" fmla="*/ 385515 h 521238"/>
                <a:gd name="connsiteX19" fmla="*/ 481225 w 684367"/>
                <a:gd name="connsiteY19" fmla="*/ 457178 h 521238"/>
                <a:gd name="connsiteX20" fmla="*/ 411229 w 684367"/>
                <a:gd name="connsiteY20" fmla="*/ 454678 h 521238"/>
                <a:gd name="connsiteX21" fmla="*/ 305400 w 684367"/>
                <a:gd name="connsiteY21" fmla="*/ 348850 h 521238"/>
                <a:gd name="connsiteX22" fmla="*/ 252903 w 684367"/>
                <a:gd name="connsiteY22" fmla="*/ 296352 h 521238"/>
                <a:gd name="connsiteX23" fmla="*/ 252070 w 684367"/>
                <a:gd name="connsiteY23" fmla="*/ 223022 h 521238"/>
                <a:gd name="connsiteX24" fmla="*/ 410395 w 684367"/>
                <a:gd name="connsiteY24" fmla="*/ 64697 h 521238"/>
                <a:gd name="connsiteX25" fmla="*/ 447997 w 684367"/>
                <a:gd name="connsiteY25" fmla="*/ 48031 h 521238"/>
                <a:gd name="connsiteX26" fmla="*/ 260195 w 684367"/>
                <a:gd name="connsiteY26" fmla="*/ 13 h 521238"/>
                <a:gd name="connsiteX27" fmla="*/ 296235 w 684367"/>
                <a:gd name="connsiteY27" fmla="*/ 14700 h 521238"/>
                <a:gd name="connsiteX28" fmla="*/ 292901 w 684367"/>
                <a:gd name="connsiteY28" fmla="*/ 88029 h 521238"/>
                <a:gd name="connsiteX29" fmla="*/ 132909 w 684367"/>
                <a:gd name="connsiteY29" fmla="*/ 248022 h 521238"/>
                <a:gd name="connsiteX30" fmla="*/ 120410 w 684367"/>
                <a:gd name="connsiteY30" fmla="*/ 261354 h 521238"/>
                <a:gd name="connsiteX31" fmla="*/ 274569 w 684367"/>
                <a:gd name="connsiteY31" fmla="*/ 414680 h 521238"/>
                <a:gd name="connsiteX32" fmla="*/ 294568 w 684367"/>
                <a:gd name="connsiteY32" fmla="*/ 434679 h 521238"/>
                <a:gd name="connsiteX33" fmla="*/ 296235 w 684367"/>
                <a:gd name="connsiteY33" fmla="*/ 506342 h 521238"/>
                <a:gd name="connsiteX34" fmla="*/ 224571 w 684367"/>
                <a:gd name="connsiteY34" fmla="*/ 505509 h 521238"/>
                <a:gd name="connsiteX35" fmla="*/ 67079 w 684367"/>
                <a:gd name="connsiteY35" fmla="*/ 348850 h 521238"/>
                <a:gd name="connsiteX36" fmla="*/ 16248 w 684367"/>
                <a:gd name="connsiteY36" fmla="*/ 298019 h 521238"/>
                <a:gd name="connsiteX37" fmla="*/ 16248 w 684367"/>
                <a:gd name="connsiteY37" fmla="*/ 223023 h 521238"/>
                <a:gd name="connsiteX38" fmla="*/ 222905 w 684367"/>
                <a:gd name="connsiteY38" fmla="*/ 17200 h 521238"/>
                <a:gd name="connsiteX39" fmla="*/ 260195 w 684367"/>
                <a:gd name="connsiteY39" fmla="*/ 13 h 52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84367" h="521238">
                  <a:moveTo>
                    <a:pt x="637156" y="89280"/>
                  </a:moveTo>
                  <a:cubicBezTo>
                    <a:pt x="649759" y="89905"/>
                    <a:pt x="662051" y="95530"/>
                    <a:pt x="671217" y="105529"/>
                  </a:cubicBezTo>
                  <a:cubicBezTo>
                    <a:pt x="689549" y="124694"/>
                    <a:pt x="688715" y="155526"/>
                    <a:pt x="668717" y="175525"/>
                  </a:cubicBezTo>
                  <a:cubicBezTo>
                    <a:pt x="641218" y="203024"/>
                    <a:pt x="613719" y="230522"/>
                    <a:pt x="583721" y="258855"/>
                  </a:cubicBezTo>
                  <a:cubicBezTo>
                    <a:pt x="612053" y="287187"/>
                    <a:pt x="638718" y="312185"/>
                    <a:pt x="664550" y="339684"/>
                  </a:cubicBezTo>
                  <a:cubicBezTo>
                    <a:pt x="672883" y="348017"/>
                    <a:pt x="679549" y="358850"/>
                    <a:pt x="682049" y="369683"/>
                  </a:cubicBezTo>
                  <a:cubicBezTo>
                    <a:pt x="687882" y="389681"/>
                    <a:pt x="677049" y="410514"/>
                    <a:pt x="660384" y="421347"/>
                  </a:cubicBezTo>
                  <a:cubicBezTo>
                    <a:pt x="642051" y="433013"/>
                    <a:pt x="618719" y="432179"/>
                    <a:pt x="602886" y="417180"/>
                  </a:cubicBezTo>
                  <a:cubicBezTo>
                    <a:pt x="559555" y="375516"/>
                    <a:pt x="517057" y="333018"/>
                    <a:pt x="476226" y="289686"/>
                  </a:cubicBezTo>
                  <a:cubicBezTo>
                    <a:pt x="458727" y="271354"/>
                    <a:pt x="459560" y="244689"/>
                    <a:pt x="477892" y="226356"/>
                  </a:cubicBezTo>
                  <a:cubicBezTo>
                    <a:pt x="517890" y="184691"/>
                    <a:pt x="558722" y="143860"/>
                    <a:pt x="601220" y="103029"/>
                  </a:cubicBezTo>
                  <a:cubicBezTo>
                    <a:pt x="611636" y="93030"/>
                    <a:pt x="624552" y="88655"/>
                    <a:pt x="637156" y="89280"/>
                  </a:cubicBezTo>
                  <a:close/>
                  <a:moveTo>
                    <a:pt x="447997" y="48031"/>
                  </a:moveTo>
                  <a:cubicBezTo>
                    <a:pt x="461018" y="48031"/>
                    <a:pt x="473726" y="53447"/>
                    <a:pt x="483725" y="63863"/>
                  </a:cubicBezTo>
                  <a:cubicBezTo>
                    <a:pt x="503724" y="84696"/>
                    <a:pt x="502057" y="113861"/>
                    <a:pt x="479559" y="137193"/>
                  </a:cubicBezTo>
                  <a:cubicBezTo>
                    <a:pt x="444560" y="173025"/>
                    <a:pt x="408729" y="208023"/>
                    <a:pt x="373730" y="243021"/>
                  </a:cubicBezTo>
                  <a:cubicBezTo>
                    <a:pt x="368731" y="248021"/>
                    <a:pt x="363731" y="253854"/>
                    <a:pt x="356231" y="261354"/>
                  </a:cubicBezTo>
                  <a:cubicBezTo>
                    <a:pt x="395396" y="299686"/>
                    <a:pt x="433728" y="337184"/>
                    <a:pt x="471226" y="373849"/>
                  </a:cubicBezTo>
                  <a:cubicBezTo>
                    <a:pt x="475392" y="377182"/>
                    <a:pt x="478725" y="381348"/>
                    <a:pt x="482058" y="385515"/>
                  </a:cubicBezTo>
                  <a:cubicBezTo>
                    <a:pt x="502057" y="408847"/>
                    <a:pt x="501224" y="438012"/>
                    <a:pt x="481225" y="457178"/>
                  </a:cubicBezTo>
                  <a:cubicBezTo>
                    <a:pt x="461226" y="475510"/>
                    <a:pt x="432061" y="475510"/>
                    <a:pt x="411229" y="454678"/>
                  </a:cubicBezTo>
                  <a:cubicBezTo>
                    <a:pt x="375397" y="419680"/>
                    <a:pt x="340399" y="383848"/>
                    <a:pt x="305400" y="348850"/>
                  </a:cubicBezTo>
                  <a:cubicBezTo>
                    <a:pt x="287901" y="331351"/>
                    <a:pt x="270402" y="313851"/>
                    <a:pt x="252903" y="296352"/>
                  </a:cubicBezTo>
                  <a:cubicBezTo>
                    <a:pt x="231237" y="274687"/>
                    <a:pt x="230404" y="244688"/>
                    <a:pt x="252070" y="223022"/>
                  </a:cubicBezTo>
                  <a:cubicBezTo>
                    <a:pt x="304567" y="169692"/>
                    <a:pt x="357065" y="117194"/>
                    <a:pt x="410395" y="64697"/>
                  </a:cubicBezTo>
                  <a:cubicBezTo>
                    <a:pt x="421644" y="53447"/>
                    <a:pt x="434977" y="48031"/>
                    <a:pt x="447997" y="48031"/>
                  </a:cubicBezTo>
                  <a:close/>
                  <a:moveTo>
                    <a:pt x="260195" y="13"/>
                  </a:moveTo>
                  <a:cubicBezTo>
                    <a:pt x="273111" y="-299"/>
                    <a:pt x="285818" y="4700"/>
                    <a:pt x="296235" y="14700"/>
                  </a:cubicBezTo>
                  <a:cubicBezTo>
                    <a:pt x="316234" y="34699"/>
                    <a:pt x="315400" y="65530"/>
                    <a:pt x="292901" y="88029"/>
                  </a:cubicBezTo>
                  <a:cubicBezTo>
                    <a:pt x="239571" y="141360"/>
                    <a:pt x="186240" y="194691"/>
                    <a:pt x="132909" y="248022"/>
                  </a:cubicBezTo>
                  <a:cubicBezTo>
                    <a:pt x="129576" y="250522"/>
                    <a:pt x="126243" y="254688"/>
                    <a:pt x="120410" y="261354"/>
                  </a:cubicBezTo>
                  <a:cubicBezTo>
                    <a:pt x="172907" y="313019"/>
                    <a:pt x="223738" y="363849"/>
                    <a:pt x="274569" y="414680"/>
                  </a:cubicBezTo>
                  <a:cubicBezTo>
                    <a:pt x="281235" y="421347"/>
                    <a:pt x="287902" y="428013"/>
                    <a:pt x="294568" y="434679"/>
                  </a:cubicBezTo>
                  <a:cubicBezTo>
                    <a:pt x="315400" y="456345"/>
                    <a:pt x="316234" y="486343"/>
                    <a:pt x="296235" y="506342"/>
                  </a:cubicBezTo>
                  <a:cubicBezTo>
                    <a:pt x="277069" y="526341"/>
                    <a:pt x="246237" y="526341"/>
                    <a:pt x="224571" y="505509"/>
                  </a:cubicBezTo>
                  <a:cubicBezTo>
                    <a:pt x="172074" y="453845"/>
                    <a:pt x="119577" y="401347"/>
                    <a:pt x="67079" y="348850"/>
                  </a:cubicBezTo>
                  <a:cubicBezTo>
                    <a:pt x="50413" y="332184"/>
                    <a:pt x="32914" y="315518"/>
                    <a:pt x="16248" y="298019"/>
                  </a:cubicBezTo>
                  <a:cubicBezTo>
                    <a:pt x="-5417" y="275520"/>
                    <a:pt x="-5417" y="245522"/>
                    <a:pt x="16248" y="223023"/>
                  </a:cubicBezTo>
                  <a:cubicBezTo>
                    <a:pt x="84578" y="153860"/>
                    <a:pt x="153742" y="85529"/>
                    <a:pt x="222905" y="17200"/>
                  </a:cubicBezTo>
                  <a:cubicBezTo>
                    <a:pt x="234154" y="5950"/>
                    <a:pt x="247279" y="326"/>
                    <a:pt x="260195" y="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10800000" scaled="1"/>
              <a:tileRect/>
            </a:gradFill>
            <a:ln w="8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箭头2"/>
            <p:cNvSpPr/>
            <p:nvPr/>
          </p:nvSpPr>
          <p:spPr>
            <a:xfrm flipH="1">
              <a:off x="5885808" y="2470611"/>
              <a:ext cx="447484" cy="340820"/>
            </a:xfrm>
            <a:custGeom>
              <a:avLst/>
              <a:gdLst>
                <a:gd name="connsiteX0" fmla="*/ 637156 w 684367"/>
                <a:gd name="connsiteY0" fmla="*/ 89280 h 521238"/>
                <a:gd name="connsiteX1" fmla="*/ 671217 w 684367"/>
                <a:gd name="connsiteY1" fmla="*/ 105529 h 521238"/>
                <a:gd name="connsiteX2" fmla="*/ 668717 w 684367"/>
                <a:gd name="connsiteY2" fmla="*/ 175525 h 521238"/>
                <a:gd name="connsiteX3" fmla="*/ 583721 w 684367"/>
                <a:gd name="connsiteY3" fmla="*/ 258855 h 521238"/>
                <a:gd name="connsiteX4" fmla="*/ 664550 w 684367"/>
                <a:gd name="connsiteY4" fmla="*/ 339684 h 521238"/>
                <a:gd name="connsiteX5" fmla="*/ 682049 w 684367"/>
                <a:gd name="connsiteY5" fmla="*/ 369683 h 521238"/>
                <a:gd name="connsiteX6" fmla="*/ 660384 w 684367"/>
                <a:gd name="connsiteY6" fmla="*/ 421347 h 521238"/>
                <a:gd name="connsiteX7" fmla="*/ 602886 w 684367"/>
                <a:gd name="connsiteY7" fmla="*/ 417180 h 521238"/>
                <a:gd name="connsiteX8" fmla="*/ 476226 w 684367"/>
                <a:gd name="connsiteY8" fmla="*/ 289686 h 521238"/>
                <a:gd name="connsiteX9" fmla="*/ 477892 w 684367"/>
                <a:gd name="connsiteY9" fmla="*/ 226356 h 521238"/>
                <a:gd name="connsiteX10" fmla="*/ 601220 w 684367"/>
                <a:gd name="connsiteY10" fmla="*/ 103029 h 521238"/>
                <a:gd name="connsiteX11" fmla="*/ 637156 w 684367"/>
                <a:gd name="connsiteY11" fmla="*/ 89280 h 521238"/>
                <a:gd name="connsiteX12" fmla="*/ 447997 w 684367"/>
                <a:gd name="connsiteY12" fmla="*/ 48031 h 521238"/>
                <a:gd name="connsiteX13" fmla="*/ 483725 w 684367"/>
                <a:gd name="connsiteY13" fmla="*/ 63863 h 521238"/>
                <a:gd name="connsiteX14" fmla="*/ 479559 w 684367"/>
                <a:gd name="connsiteY14" fmla="*/ 137193 h 521238"/>
                <a:gd name="connsiteX15" fmla="*/ 373730 w 684367"/>
                <a:gd name="connsiteY15" fmla="*/ 243021 h 521238"/>
                <a:gd name="connsiteX16" fmla="*/ 356231 w 684367"/>
                <a:gd name="connsiteY16" fmla="*/ 261354 h 521238"/>
                <a:gd name="connsiteX17" fmla="*/ 471226 w 684367"/>
                <a:gd name="connsiteY17" fmla="*/ 373849 h 521238"/>
                <a:gd name="connsiteX18" fmla="*/ 482058 w 684367"/>
                <a:gd name="connsiteY18" fmla="*/ 385515 h 521238"/>
                <a:gd name="connsiteX19" fmla="*/ 481225 w 684367"/>
                <a:gd name="connsiteY19" fmla="*/ 457178 h 521238"/>
                <a:gd name="connsiteX20" fmla="*/ 411229 w 684367"/>
                <a:gd name="connsiteY20" fmla="*/ 454678 h 521238"/>
                <a:gd name="connsiteX21" fmla="*/ 305400 w 684367"/>
                <a:gd name="connsiteY21" fmla="*/ 348850 h 521238"/>
                <a:gd name="connsiteX22" fmla="*/ 252903 w 684367"/>
                <a:gd name="connsiteY22" fmla="*/ 296352 h 521238"/>
                <a:gd name="connsiteX23" fmla="*/ 252070 w 684367"/>
                <a:gd name="connsiteY23" fmla="*/ 223022 h 521238"/>
                <a:gd name="connsiteX24" fmla="*/ 410395 w 684367"/>
                <a:gd name="connsiteY24" fmla="*/ 64697 h 521238"/>
                <a:gd name="connsiteX25" fmla="*/ 447997 w 684367"/>
                <a:gd name="connsiteY25" fmla="*/ 48031 h 521238"/>
                <a:gd name="connsiteX26" fmla="*/ 260195 w 684367"/>
                <a:gd name="connsiteY26" fmla="*/ 13 h 521238"/>
                <a:gd name="connsiteX27" fmla="*/ 296235 w 684367"/>
                <a:gd name="connsiteY27" fmla="*/ 14700 h 521238"/>
                <a:gd name="connsiteX28" fmla="*/ 292901 w 684367"/>
                <a:gd name="connsiteY28" fmla="*/ 88029 h 521238"/>
                <a:gd name="connsiteX29" fmla="*/ 132909 w 684367"/>
                <a:gd name="connsiteY29" fmla="*/ 248022 h 521238"/>
                <a:gd name="connsiteX30" fmla="*/ 120410 w 684367"/>
                <a:gd name="connsiteY30" fmla="*/ 261354 h 521238"/>
                <a:gd name="connsiteX31" fmla="*/ 274569 w 684367"/>
                <a:gd name="connsiteY31" fmla="*/ 414680 h 521238"/>
                <a:gd name="connsiteX32" fmla="*/ 294568 w 684367"/>
                <a:gd name="connsiteY32" fmla="*/ 434679 h 521238"/>
                <a:gd name="connsiteX33" fmla="*/ 296235 w 684367"/>
                <a:gd name="connsiteY33" fmla="*/ 506342 h 521238"/>
                <a:gd name="connsiteX34" fmla="*/ 224571 w 684367"/>
                <a:gd name="connsiteY34" fmla="*/ 505509 h 521238"/>
                <a:gd name="connsiteX35" fmla="*/ 67079 w 684367"/>
                <a:gd name="connsiteY35" fmla="*/ 348850 h 521238"/>
                <a:gd name="connsiteX36" fmla="*/ 16248 w 684367"/>
                <a:gd name="connsiteY36" fmla="*/ 298019 h 521238"/>
                <a:gd name="connsiteX37" fmla="*/ 16248 w 684367"/>
                <a:gd name="connsiteY37" fmla="*/ 223023 h 521238"/>
                <a:gd name="connsiteX38" fmla="*/ 222905 w 684367"/>
                <a:gd name="connsiteY38" fmla="*/ 17200 h 521238"/>
                <a:gd name="connsiteX39" fmla="*/ 260195 w 684367"/>
                <a:gd name="connsiteY39" fmla="*/ 13 h 52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84367" h="521238">
                  <a:moveTo>
                    <a:pt x="637156" y="89280"/>
                  </a:moveTo>
                  <a:cubicBezTo>
                    <a:pt x="649759" y="89905"/>
                    <a:pt x="662051" y="95530"/>
                    <a:pt x="671217" y="105529"/>
                  </a:cubicBezTo>
                  <a:cubicBezTo>
                    <a:pt x="689549" y="124694"/>
                    <a:pt x="688715" y="155526"/>
                    <a:pt x="668717" y="175525"/>
                  </a:cubicBezTo>
                  <a:cubicBezTo>
                    <a:pt x="641218" y="203024"/>
                    <a:pt x="613719" y="230522"/>
                    <a:pt x="583721" y="258855"/>
                  </a:cubicBezTo>
                  <a:cubicBezTo>
                    <a:pt x="612053" y="287187"/>
                    <a:pt x="638718" y="312185"/>
                    <a:pt x="664550" y="339684"/>
                  </a:cubicBezTo>
                  <a:cubicBezTo>
                    <a:pt x="672883" y="348017"/>
                    <a:pt x="679549" y="358850"/>
                    <a:pt x="682049" y="369683"/>
                  </a:cubicBezTo>
                  <a:cubicBezTo>
                    <a:pt x="687882" y="389681"/>
                    <a:pt x="677049" y="410514"/>
                    <a:pt x="660384" y="421347"/>
                  </a:cubicBezTo>
                  <a:cubicBezTo>
                    <a:pt x="642051" y="433013"/>
                    <a:pt x="618719" y="432179"/>
                    <a:pt x="602886" y="417180"/>
                  </a:cubicBezTo>
                  <a:cubicBezTo>
                    <a:pt x="559555" y="375516"/>
                    <a:pt x="517057" y="333018"/>
                    <a:pt x="476226" y="289686"/>
                  </a:cubicBezTo>
                  <a:cubicBezTo>
                    <a:pt x="458727" y="271354"/>
                    <a:pt x="459560" y="244689"/>
                    <a:pt x="477892" y="226356"/>
                  </a:cubicBezTo>
                  <a:cubicBezTo>
                    <a:pt x="517890" y="184691"/>
                    <a:pt x="558722" y="143860"/>
                    <a:pt x="601220" y="103029"/>
                  </a:cubicBezTo>
                  <a:cubicBezTo>
                    <a:pt x="611636" y="93030"/>
                    <a:pt x="624552" y="88655"/>
                    <a:pt x="637156" y="89280"/>
                  </a:cubicBezTo>
                  <a:close/>
                  <a:moveTo>
                    <a:pt x="447997" y="48031"/>
                  </a:moveTo>
                  <a:cubicBezTo>
                    <a:pt x="461018" y="48031"/>
                    <a:pt x="473726" y="53447"/>
                    <a:pt x="483725" y="63863"/>
                  </a:cubicBezTo>
                  <a:cubicBezTo>
                    <a:pt x="503724" y="84696"/>
                    <a:pt x="502057" y="113861"/>
                    <a:pt x="479559" y="137193"/>
                  </a:cubicBezTo>
                  <a:cubicBezTo>
                    <a:pt x="444560" y="173025"/>
                    <a:pt x="408729" y="208023"/>
                    <a:pt x="373730" y="243021"/>
                  </a:cubicBezTo>
                  <a:cubicBezTo>
                    <a:pt x="368731" y="248021"/>
                    <a:pt x="363731" y="253854"/>
                    <a:pt x="356231" y="261354"/>
                  </a:cubicBezTo>
                  <a:cubicBezTo>
                    <a:pt x="395396" y="299686"/>
                    <a:pt x="433728" y="337184"/>
                    <a:pt x="471226" y="373849"/>
                  </a:cubicBezTo>
                  <a:cubicBezTo>
                    <a:pt x="475392" y="377182"/>
                    <a:pt x="478725" y="381348"/>
                    <a:pt x="482058" y="385515"/>
                  </a:cubicBezTo>
                  <a:cubicBezTo>
                    <a:pt x="502057" y="408847"/>
                    <a:pt x="501224" y="438012"/>
                    <a:pt x="481225" y="457178"/>
                  </a:cubicBezTo>
                  <a:cubicBezTo>
                    <a:pt x="461226" y="475510"/>
                    <a:pt x="432061" y="475510"/>
                    <a:pt x="411229" y="454678"/>
                  </a:cubicBezTo>
                  <a:cubicBezTo>
                    <a:pt x="375397" y="419680"/>
                    <a:pt x="340399" y="383848"/>
                    <a:pt x="305400" y="348850"/>
                  </a:cubicBezTo>
                  <a:cubicBezTo>
                    <a:pt x="287901" y="331351"/>
                    <a:pt x="270402" y="313851"/>
                    <a:pt x="252903" y="296352"/>
                  </a:cubicBezTo>
                  <a:cubicBezTo>
                    <a:pt x="231237" y="274687"/>
                    <a:pt x="230404" y="244688"/>
                    <a:pt x="252070" y="223022"/>
                  </a:cubicBezTo>
                  <a:cubicBezTo>
                    <a:pt x="304567" y="169692"/>
                    <a:pt x="357065" y="117194"/>
                    <a:pt x="410395" y="64697"/>
                  </a:cubicBezTo>
                  <a:cubicBezTo>
                    <a:pt x="421644" y="53447"/>
                    <a:pt x="434977" y="48031"/>
                    <a:pt x="447997" y="48031"/>
                  </a:cubicBezTo>
                  <a:close/>
                  <a:moveTo>
                    <a:pt x="260195" y="13"/>
                  </a:moveTo>
                  <a:cubicBezTo>
                    <a:pt x="273111" y="-299"/>
                    <a:pt x="285818" y="4700"/>
                    <a:pt x="296235" y="14700"/>
                  </a:cubicBezTo>
                  <a:cubicBezTo>
                    <a:pt x="316234" y="34699"/>
                    <a:pt x="315400" y="65530"/>
                    <a:pt x="292901" y="88029"/>
                  </a:cubicBezTo>
                  <a:cubicBezTo>
                    <a:pt x="239571" y="141360"/>
                    <a:pt x="186240" y="194691"/>
                    <a:pt x="132909" y="248022"/>
                  </a:cubicBezTo>
                  <a:cubicBezTo>
                    <a:pt x="129576" y="250522"/>
                    <a:pt x="126243" y="254688"/>
                    <a:pt x="120410" y="261354"/>
                  </a:cubicBezTo>
                  <a:cubicBezTo>
                    <a:pt x="172907" y="313019"/>
                    <a:pt x="223738" y="363849"/>
                    <a:pt x="274569" y="414680"/>
                  </a:cubicBezTo>
                  <a:cubicBezTo>
                    <a:pt x="281235" y="421347"/>
                    <a:pt x="287902" y="428013"/>
                    <a:pt x="294568" y="434679"/>
                  </a:cubicBezTo>
                  <a:cubicBezTo>
                    <a:pt x="315400" y="456345"/>
                    <a:pt x="316234" y="486343"/>
                    <a:pt x="296235" y="506342"/>
                  </a:cubicBezTo>
                  <a:cubicBezTo>
                    <a:pt x="277069" y="526341"/>
                    <a:pt x="246237" y="526341"/>
                    <a:pt x="224571" y="505509"/>
                  </a:cubicBezTo>
                  <a:cubicBezTo>
                    <a:pt x="172074" y="453845"/>
                    <a:pt x="119577" y="401347"/>
                    <a:pt x="67079" y="348850"/>
                  </a:cubicBezTo>
                  <a:cubicBezTo>
                    <a:pt x="50413" y="332184"/>
                    <a:pt x="32914" y="315518"/>
                    <a:pt x="16248" y="298019"/>
                  </a:cubicBezTo>
                  <a:cubicBezTo>
                    <a:pt x="-5417" y="275520"/>
                    <a:pt x="-5417" y="245522"/>
                    <a:pt x="16248" y="223023"/>
                  </a:cubicBezTo>
                  <a:cubicBezTo>
                    <a:pt x="84578" y="153860"/>
                    <a:pt x="153742" y="85529"/>
                    <a:pt x="222905" y="17200"/>
                  </a:cubicBezTo>
                  <a:cubicBezTo>
                    <a:pt x="234154" y="5950"/>
                    <a:pt x="247279" y="326"/>
                    <a:pt x="260195" y="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10800000" scaled="1"/>
              <a:tileRect/>
            </a:gradFill>
            <a:ln w="8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箭头3"/>
            <p:cNvSpPr/>
            <p:nvPr/>
          </p:nvSpPr>
          <p:spPr>
            <a:xfrm flipH="1">
              <a:off x="8447793" y="2470611"/>
              <a:ext cx="447484" cy="340820"/>
            </a:xfrm>
            <a:custGeom>
              <a:avLst/>
              <a:gdLst>
                <a:gd name="connsiteX0" fmla="*/ 637156 w 684367"/>
                <a:gd name="connsiteY0" fmla="*/ 89280 h 521238"/>
                <a:gd name="connsiteX1" fmla="*/ 671217 w 684367"/>
                <a:gd name="connsiteY1" fmla="*/ 105529 h 521238"/>
                <a:gd name="connsiteX2" fmla="*/ 668717 w 684367"/>
                <a:gd name="connsiteY2" fmla="*/ 175525 h 521238"/>
                <a:gd name="connsiteX3" fmla="*/ 583721 w 684367"/>
                <a:gd name="connsiteY3" fmla="*/ 258855 h 521238"/>
                <a:gd name="connsiteX4" fmla="*/ 664550 w 684367"/>
                <a:gd name="connsiteY4" fmla="*/ 339684 h 521238"/>
                <a:gd name="connsiteX5" fmla="*/ 682049 w 684367"/>
                <a:gd name="connsiteY5" fmla="*/ 369683 h 521238"/>
                <a:gd name="connsiteX6" fmla="*/ 660384 w 684367"/>
                <a:gd name="connsiteY6" fmla="*/ 421347 h 521238"/>
                <a:gd name="connsiteX7" fmla="*/ 602886 w 684367"/>
                <a:gd name="connsiteY7" fmla="*/ 417180 h 521238"/>
                <a:gd name="connsiteX8" fmla="*/ 476226 w 684367"/>
                <a:gd name="connsiteY8" fmla="*/ 289686 h 521238"/>
                <a:gd name="connsiteX9" fmla="*/ 477892 w 684367"/>
                <a:gd name="connsiteY9" fmla="*/ 226356 h 521238"/>
                <a:gd name="connsiteX10" fmla="*/ 601220 w 684367"/>
                <a:gd name="connsiteY10" fmla="*/ 103029 h 521238"/>
                <a:gd name="connsiteX11" fmla="*/ 637156 w 684367"/>
                <a:gd name="connsiteY11" fmla="*/ 89280 h 521238"/>
                <a:gd name="connsiteX12" fmla="*/ 447997 w 684367"/>
                <a:gd name="connsiteY12" fmla="*/ 48031 h 521238"/>
                <a:gd name="connsiteX13" fmla="*/ 483725 w 684367"/>
                <a:gd name="connsiteY13" fmla="*/ 63863 h 521238"/>
                <a:gd name="connsiteX14" fmla="*/ 479559 w 684367"/>
                <a:gd name="connsiteY14" fmla="*/ 137193 h 521238"/>
                <a:gd name="connsiteX15" fmla="*/ 373730 w 684367"/>
                <a:gd name="connsiteY15" fmla="*/ 243021 h 521238"/>
                <a:gd name="connsiteX16" fmla="*/ 356231 w 684367"/>
                <a:gd name="connsiteY16" fmla="*/ 261354 h 521238"/>
                <a:gd name="connsiteX17" fmla="*/ 471226 w 684367"/>
                <a:gd name="connsiteY17" fmla="*/ 373849 h 521238"/>
                <a:gd name="connsiteX18" fmla="*/ 482058 w 684367"/>
                <a:gd name="connsiteY18" fmla="*/ 385515 h 521238"/>
                <a:gd name="connsiteX19" fmla="*/ 481225 w 684367"/>
                <a:gd name="connsiteY19" fmla="*/ 457178 h 521238"/>
                <a:gd name="connsiteX20" fmla="*/ 411229 w 684367"/>
                <a:gd name="connsiteY20" fmla="*/ 454678 h 521238"/>
                <a:gd name="connsiteX21" fmla="*/ 305400 w 684367"/>
                <a:gd name="connsiteY21" fmla="*/ 348850 h 521238"/>
                <a:gd name="connsiteX22" fmla="*/ 252903 w 684367"/>
                <a:gd name="connsiteY22" fmla="*/ 296352 h 521238"/>
                <a:gd name="connsiteX23" fmla="*/ 252070 w 684367"/>
                <a:gd name="connsiteY23" fmla="*/ 223022 h 521238"/>
                <a:gd name="connsiteX24" fmla="*/ 410395 w 684367"/>
                <a:gd name="connsiteY24" fmla="*/ 64697 h 521238"/>
                <a:gd name="connsiteX25" fmla="*/ 447997 w 684367"/>
                <a:gd name="connsiteY25" fmla="*/ 48031 h 521238"/>
                <a:gd name="connsiteX26" fmla="*/ 260195 w 684367"/>
                <a:gd name="connsiteY26" fmla="*/ 13 h 521238"/>
                <a:gd name="connsiteX27" fmla="*/ 296235 w 684367"/>
                <a:gd name="connsiteY27" fmla="*/ 14700 h 521238"/>
                <a:gd name="connsiteX28" fmla="*/ 292901 w 684367"/>
                <a:gd name="connsiteY28" fmla="*/ 88029 h 521238"/>
                <a:gd name="connsiteX29" fmla="*/ 132909 w 684367"/>
                <a:gd name="connsiteY29" fmla="*/ 248022 h 521238"/>
                <a:gd name="connsiteX30" fmla="*/ 120410 w 684367"/>
                <a:gd name="connsiteY30" fmla="*/ 261354 h 521238"/>
                <a:gd name="connsiteX31" fmla="*/ 274569 w 684367"/>
                <a:gd name="connsiteY31" fmla="*/ 414680 h 521238"/>
                <a:gd name="connsiteX32" fmla="*/ 294568 w 684367"/>
                <a:gd name="connsiteY32" fmla="*/ 434679 h 521238"/>
                <a:gd name="connsiteX33" fmla="*/ 296235 w 684367"/>
                <a:gd name="connsiteY33" fmla="*/ 506342 h 521238"/>
                <a:gd name="connsiteX34" fmla="*/ 224571 w 684367"/>
                <a:gd name="connsiteY34" fmla="*/ 505509 h 521238"/>
                <a:gd name="connsiteX35" fmla="*/ 67079 w 684367"/>
                <a:gd name="connsiteY35" fmla="*/ 348850 h 521238"/>
                <a:gd name="connsiteX36" fmla="*/ 16248 w 684367"/>
                <a:gd name="connsiteY36" fmla="*/ 298019 h 521238"/>
                <a:gd name="connsiteX37" fmla="*/ 16248 w 684367"/>
                <a:gd name="connsiteY37" fmla="*/ 223023 h 521238"/>
                <a:gd name="connsiteX38" fmla="*/ 222905 w 684367"/>
                <a:gd name="connsiteY38" fmla="*/ 17200 h 521238"/>
                <a:gd name="connsiteX39" fmla="*/ 260195 w 684367"/>
                <a:gd name="connsiteY39" fmla="*/ 13 h 52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84367" h="521238">
                  <a:moveTo>
                    <a:pt x="637156" y="89280"/>
                  </a:moveTo>
                  <a:cubicBezTo>
                    <a:pt x="649759" y="89905"/>
                    <a:pt x="662051" y="95530"/>
                    <a:pt x="671217" y="105529"/>
                  </a:cubicBezTo>
                  <a:cubicBezTo>
                    <a:pt x="689549" y="124694"/>
                    <a:pt x="688715" y="155526"/>
                    <a:pt x="668717" y="175525"/>
                  </a:cubicBezTo>
                  <a:cubicBezTo>
                    <a:pt x="641218" y="203024"/>
                    <a:pt x="613719" y="230522"/>
                    <a:pt x="583721" y="258855"/>
                  </a:cubicBezTo>
                  <a:cubicBezTo>
                    <a:pt x="612053" y="287187"/>
                    <a:pt x="638718" y="312185"/>
                    <a:pt x="664550" y="339684"/>
                  </a:cubicBezTo>
                  <a:cubicBezTo>
                    <a:pt x="672883" y="348017"/>
                    <a:pt x="679549" y="358850"/>
                    <a:pt x="682049" y="369683"/>
                  </a:cubicBezTo>
                  <a:cubicBezTo>
                    <a:pt x="687882" y="389681"/>
                    <a:pt x="677049" y="410514"/>
                    <a:pt x="660384" y="421347"/>
                  </a:cubicBezTo>
                  <a:cubicBezTo>
                    <a:pt x="642051" y="433013"/>
                    <a:pt x="618719" y="432179"/>
                    <a:pt x="602886" y="417180"/>
                  </a:cubicBezTo>
                  <a:cubicBezTo>
                    <a:pt x="559555" y="375516"/>
                    <a:pt x="517057" y="333018"/>
                    <a:pt x="476226" y="289686"/>
                  </a:cubicBezTo>
                  <a:cubicBezTo>
                    <a:pt x="458727" y="271354"/>
                    <a:pt x="459560" y="244689"/>
                    <a:pt x="477892" y="226356"/>
                  </a:cubicBezTo>
                  <a:cubicBezTo>
                    <a:pt x="517890" y="184691"/>
                    <a:pt x="558722" y="143860"/>
                    <a:pt x="601220" y="103029"/>
                  </a:cubicBezTo>
                  <a:cubicBezTo>
                    <a:pt x="611636" y="93030"/>
                    <a:pt x="624552" y="88655"/>
                    <a:pt x="637156" y="89280"/>
                  </a:cubicBezTo>
                  <a:close/>
                  <a:moveTo>
                    <a:pt x="447997" y="48031"/>
                  </a:moveTo>
                  <a:cubicBezTo>
                    <a:pt x="461018" y="48031"/>
                    <a:pt x="473726" y="53447"/>
                    <a:pt x="483725" y="63863"/>
                  </a:cubicBezTo>
                  <a:cubicBezTo>
                    <a:pt x="503724" y="84696"/>
                    <a:pt x="502057" y="113861"/>
                    <a:pt x="479559" y="137193"/>
                  </a:cubicBezTo>
                  <a:cubicBezTo>
                    <a:pt x="444560" y="173025"/>
                    <a:pt x="408729" y="208023"/>
                    <a:pt x="373730" y="243021"/>
                  </a:cubicBezTo>
                  <a:cubicBezTo>
                    <a:pt x="368731" y="248021"/>
                    <a:pt x="363731" y="253854"/>
                    <a:pt x="356231" y="261354"/>
                  </a:cubicBezTo>
                  <a:cubicBezTo>
                    <a:pt x="395396" y="299686"/>
                    <a:pt x="433728" y="337184"/>
                    <a:pt x="471226" y="373849"/>
                  </a:cubicBezTo>
                  <a:cubicBezTo>
                    <a:pt x="475392" y="377182"/>
                    <a:pt x="478725" y="381348"/>
                    <a:pt x="482058" y="385515"/>
                  </a:cubicBezTo>
                  <a:cubicBezTo>
                    <a:pt x="502057" y="408847"/>
                    <a:pt x="501224" y="438012"/>
                    <a:pt x="481225" y="457178"/>
                  </a:cubicBezTo>
                  <a:cubicBezTo>
                    <a:pt x="461226" y="475510"/>
                    <a:pt x="432061" y="475510"/>
                    <a:pt x="411229" y="454678"/>
                  </a:cubicBezTo>
                  <a:cubicBezTo>
                    <a:pt x="375397" y="419680"/>
                    <a:pt x="340399" y="383848"/>
                    <a:pt x="305400" y="348850"/>
                  </a:cubicBezTo>
                  <a:cubicBezTo>
                    <a:pt x="287901" y="331351"/>
                    <a:pt x="270402" y="313851"/>
                    <a:pt x="252903" y="296352"/>
                  </a:cubicBezTo>
                  <a:cubicBezTo>
                    <a:pt x="231237" y="274687"/>
                    <a:pt x="230404" y="244688"/>
                    <a:pt x="252070" y="223022"/>
                  </a:cubicBezTo>
                  <a:cubicBezTo>
                    <a:pt x="304567" y="169692"/>
                    <a:pt x="357065" y="117194"/>
                    <a:pt x="410395" y="64697"/>
                  </a:cubicBezTo>
                  <a:cubicBezTo>
                    <a:pt x="421644" y="53447"/>
                    <a:pt x="434977" y="48031"/>
                    <a:pt x="447997" y="48031"/>
                  </a:cubicBezTo>
                  <a:close/>
                  <a:moveTo>
                    <a:pt x="260195" y="13"/>
                  </a:moveTo>
                  <a:cubicBezTo>
                    <a:pt x="273111" y="-299"/>
                    <a:pt x="285818" y="4700"/>
                    <a:pt x="296235" y="14700"/>
                  </a:cubicBezTo>
                  <a:cubicBezTo>
                    <a:pt x="316234" y="34699"/>
                    <a:pt x="315400" y="65530"/>
                    <a:pt x="292901" y="88029"/>
                  </a:cubicBezTo>
                  <a:cubicBezTo>
                    <a:pt x="239571" y="141360"/>
                    <a:pt x="186240" y="194691"/>
                    <a:pt x="132909" y="248022"/>
                  </a:cubicBezTo>
                  <a:cubicBezTo>
                    <a:pt x="129576" y="250522"/>
                    <a:pt x="126243" y="254688"/>
                    <a:pt x="120410" y="261354"/>
                  </a:cubicBezTo>
                  <a:cubicBezTo>
                    <a:pt x="172907" y="313019"/>
                    <a:pt x="223738" y="363849"/>
                    <a:pt x="274569" y="414680"/>
                  </a:cubicBezTo>
                  <a:cubicBezTo>
                    <a:pt x="281235" y="421347"/>
                    <a:pt x="287902" y="428013"/>
                    <a:pt x="294568" y="434679"/>
                  </a:cubicBezTo>
                  <a:cubicBezTo>
                    <a:pt x="315400" y="456345"/>
                    <a:pt x="316234" y="486343"/>
                    <a:pt x="296235" y="506342"/>
                  </a:cubicBezTo>
                  <a:cubicBezTo>
                    <a:pt x="277069" y="526341"/>
                    <a:pt x="246237" y="526341"/>
                    <a:pt x="224571" y="505509"/>
                  </a:cubicBezTo>
                  <a:cubicBezTo>
                    <a:pt x="172074" y="453845"/>
                    <a:pt x="119577" y="401347"/>
                    <a:pt x="67079" y="348850"/>
                  </a:cubicBezTo>
                  <a:cubicBezTo>
                    <a:pt x="50413" y="332184"/>
                    <a:pt x="32914" y="315518"/>
                    <a:pt x="16248" y="298019"/>
                  </a:cubicBezTo>
                  <a:cubicBezTo>
                    <a:pt x="-5417" y="275520"/>
                    <a:pt x="-5417" y="245522"/>
                    <a:pt x="16248" y="223023"/>
                  </a:cubicBezTo>
                  <a:cubicBezTo>
                    <a:pt x="84578" y="153860"/>
                    <a:pt x="153742" y="85529"/>
                    <a:pt x="222905" y="17200"/>
                  </a:cubicBezTo>
                  <a:cubicBezTo>
                    <a:pt x="234154" y="5950"/>
                    <a:pt x="247279" y="326"/>
                    <a:pt x="260195" y="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10800000" scaled="1"/>
              <a:tileRect/>
            </a:gradFill>
            <a:ln w="8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5574A01-4A2C-2B7B-5D76-59F1552A340B}"/>
              </a:ext>
            </a:extLst>
          </p:cNvPr>
          <p:cNvGrpSpPr/>
          <p:nvPr/>
        </p:nvGrpSpPr>
        <p:grpSpPr>
          <a:xfrm>
            <a:off x="1321388" y="2187517"/>
            <a:ext cx="1849719" cy="2989102"/>
            <a:chOff x="1321388" y="2187517"/>
            <a:chExt cx="1849719" cy="2989102"/>
          </a:xfrm>
        </p:grpSpPr>
        <p:sp>
          <p:nvSpPr>
            <p:cNvPr id="125" name="矩形1"/>
            <p:cNvSpPr/>
            <p:nvPr/>
          </p:nvSpPr>
          <p:spPr>
            <a:xfrm rot="2700000">
              <a:off x="1896865" y="2187517"/>
              <a:ext cx="907008" cy="907008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序号1"/>
            <p:cNvSpPr txBox="1"/>
            <p:nvPr/>
          </p:nvSpPr>
          <p:spPr>
            <a:xfrm>
              <a:off x="2020169" y="2364022"/>
              <a:ext cx="66040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" name="小标题1"/>
            <p:cNvSpPr txBox="1"/>
            <p:nvPr/>
          </p:nvSpPr>
          <p:spPr>
            <a:xfrm>
              <a:off x="1837408" y="3508283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大学本科</a:t>
              </a:r>
            </a:p>
          </p:txBody>
        </p:sp>
        <p:sp>
          <p:nvSpPr>
            <p:cNvPr id="149" name="空心小矩形1"/>
            <p:cNvSpPr>
              <a:spLocks noChangeAspect="1"/>
            </p:cNvSpPr>
            <p:nvPr/>
          </p:nvSpPr>
          <p:spPr>
            <a:xfrm rot="2700000">
              <a:off x="1321388" y="4125764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文字描述内容1"/>
            <p:cNvSpPr txBox="1"/>
            <p:nvPr/>
          </p:nvSpPr>
          <p:spPr>
            <a:xfrm>
              <a:off x="1529632" y="4041970"/>
              <a:ext cx="1641475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1" name="空心小矩形2"/>
            <p:cNvSpPr>
              <a:spLocks noChangeAspect="1"/>
            </p:cNvSpPr>
            <p:nvPr/>
          </p:nvSpPr>
          <p:spPr>
            <a:xfrm rot="2700000">
              <a:off x="1321388" y="4555294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文字描述内容2"/>
            <p:cNvSpPr txBox="1"/>
            <p:nvPr/>
          </p:nvSpPr>
          <p:spPr>
            <a:xfrm>
              <a:off x="1529632" y="4471500"/>
              <a:ext cx="1641475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3" name="空心小矩形3"/>
            <p:cNvSpPr>
              <a:spLocks noChangeAspect="1"/>
            </p:cNvSpPr>
            <p:nvPr/>
          </p:nvSpPr>
          <p:spPr>
            <a:xfrm rot="2700000">
              <a:off x="1321388" y="4984825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文字描述内容3"/>
            <p:cNvSpPr txBox="1"/>
            <p:nvPr/>
          </p:nvSpPr>
          <p:spPr>
            <a:xfrm>
              <a:off x="1529632" y="4901031"/>
              <a:ext cx="1641475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258A566-81FC-CE40-CA0B-16180F8A33D8}"/>
              </a:ext>
            </a:extLst>
          </p:cNvPr>
          <p:cNvGrpSpPr/>
          <p:nvPr/>
        </p:nvGrpSpPr>
        <p:grpSpPr>
          <a:xfrm>
            <a:off x="3896923" y="2187517"/>
            <a:ext cx="1849719" cy="2989102"/>
            <a:chOff x="3896923" y="2187517"/>
            <a:chExt cx="1849719" cy="2989102"/>
          </a:xfrm>
        </p:grpSpPr>
        <p:sp>
          <p:nvSpPr>
            <p:cNvPr id="163" name="矩形2"/>
            <p:cNvSpPr/>
            <p:nvPr/>
          </p:nvSpPr>
          <p:spPr>
            <a:xfrm rot="2700000">
              <a:off x="4467883" y="2187517"/>
              <a:ext cx="907008" cy="907008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序号2"/>
            <p:cNvSpPr txBox="1"/>
            <p:nvPr/>
          </p:nvSpPr>
          <p:spPr>
            <a:xfrm>
              <a:off x="4595704" y="2364022"/>
              <a:ext cx="66040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62" name="小标题2"/>
            <p:cNvSpPr txBox="1"/>
            <p:nvPr/>
          </p:nvSpPr>
          <p:spPr>
            <a:xfrm>
              <a:off x="4284703" y="3508283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在职研究生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74" name="空心小矩形4"/>
            <p:cNvSpPr>
              <a:spLocks noChangeAspect="1"/>
            </p:cNvSpPr>
            <p:nvPr/>
          </p:nvSpPr>
          <p:spPr>
            <a:xfrm rot="2700000">
              <a:off x="3896923" y="4125764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文字描述内容4"/>
            <p:cNvSpPr txBox="1"/>
            <p:nvPr/>
          </p:nvSpPr>
          <p:spPr>
            <a:xfrm>
              <a:off x="4105167" y="4041970"/>
              <a:ext cx="1641475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2" name="空心小矩形5"/>
            <p:cNvSpPr>
              <a:spLocks noChangeAspect="1"/>
            </p:cNvSpPr>
            <p:nvPr/>
          </p:nvSpPr>
          <p:spPr>
            <a:xfrm rot="2700000">
              <a:off x="3896923" y="4555294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文字描述内容5"/>
            <p:cNvSpPr txBox="1"/>
            <p:nvPr/>
          </p:nvSpPr>
          <p:spPr>
            <a:xfrm>
              <a:off x="4105167" y="4471500"/>
              <a:ext cx="1641475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0" name="空心小矩形6"/>
            <p:cNvSpPr>
              <a:spLocks noChangeAspect="1"/>
            </p:cNvSpPr>
            <p:nvPr/>
          </p:nvSpPr>
          <p:spPr>
            <a:xfrm rot="2700000">
              <a:off x="3896923" y="4984825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文字描述内容6"/>
            <p:cNvSpPr txBox="1"/>
            <p:nvPr/>
          </p:nvSpPr>
          <p:spPr>
            <a:xfrm>
              <a:off x="4105167" y="4901031"/>
              <a:ext cx="1641475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BBBA97D-D2A4-CA05-2117-BFDE345CE340}"/>
              </a:ext>
            </a:extLst>
          </p:cNvPr>
          <p:cNvGrpSpPr/>
          <p:nvPr/>
        </p:nvGrpSpPr>
        <p:grpSpPr>
          <a:xfrm>
            <a:off x="6472458" y="2187517"/>
            <a:ext cx="1836169" cy="2989102"/>
            <a:chOff x="6472458" y="2187517"/>
            <a:chExt cx="1836169" cy="2989102"/>
          </a:xfrm>
        </p:grpSpPr>
        <p:sp>
          <p:nvSpPr>
            <p:cNvPr id="177" name="矩形3"/>
            <p:cNvSpPr/>
            <p:nvPr/>
          </p:nvSpPr>
          <p:spPr>
            <a:xfrm rot="2700000">
              <a:off x="7038901" y="2187517"/>
              <a:ext cx="907008" cy="907008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序号3"/>
            <p:cNvSpPr txBox="1"/>
            <p:nvPr/>
          </p:nvSpPr>
          <p:spPr>
            <a:xfrm>
              <a:off x="7157689" y="2364022"/>
              <a:ext cx="66040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76" name="小标题3"/>
            <p:cNvSpPr txBox="1"/>
            <p:nvPr/>
          </p:nvSpPr>
          <p:spPr>
            <a:xfrm>
              <a:off x="6819437" y="3508283"/>
              <a:ext cx="1336904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XXX</a:t>
              </a: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资格证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88" name="空心小矩形7"/>
            <p:cNvSpPr>
              <a:spLocks noChangeAspect="1"/>
            </p:cNvSpPr>
            <p:nvPr/>
          </p:nvSpPr>
          <p:spPr>
            <a:xfrm rot="2700000">
              <a:off x="6472458" y="4125764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文字描述内容7"/>
            <p:cNvSpPr txBox="1"/>
            <p:nvPr/>
          </p:nvSpPr>
          <p:spPr>
            <a:xfrm>
              <a:off x="6667152" y="4041970"/>
              <a:ext cx="1641475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6" name="空心小矩形8"/>
            <p:cNvSpPr>
              <a:spLocks noChangeAspect="1"/>
            </p:cNvSpPr>
            <p:nvPr/>
          </p:nvSpPr>
          <p:spPr>
            <a:xfrm rot="2700000">
              <a:off x="6472458" y="4555294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文字描述内容8"/>
            <p:cNvSpPr txBox="1"/>
            <p:nvPr/>
          </p:nvSpPr>
          <p:spPr>
            <a:xfrm>
              <a:off x="6667152" y="4471500"/>
              <a:ext cx="1641475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4" name="空心小矩形9"/>
            <p:cNvSpPr>
              <a:spLocks noChangeAspect="1"/>
            </p:cNvSpPr>
            <p:nvPr/>
          </p:nvSpPr>
          <p:spPr>
            <a:xfrm rot="2700000">
              <a:off x="6472458" y="4984825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文字描述内容9"/>
            <p:cNvSpPr txBox="1"/>
            <p:nvPr/>
          </p:nvSpPr>
          <p:spPr>
            <a:xfrm>
              <a:off x="6667152" y="4901031"/>
              <a:ext cx="1641475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EFAB7D2-A3D8-FA7D-23FD-4CCB42247EE8}"/>
              </a:ext>
            </a:extLst>
          </p:cNvPr>
          <p:cNvGrpSpPr/>
          <p:nvPr/>
        </p:nvGrpSpPr>
        <p:grpSpPr>
          <a:xfrm>
            <a:off x="9034443" y="2187517"/>
            <a:ext cx="1836169" cy="2989102"/>
            <a:chOff x="9034443" y="2187517"/>
            <a:chExt cx="1836169" cy="2989102"/>
          </a:xfrm>
        </p:grpSpPr>
        <p:sp>
          <p:nvSpPr>
            <p:cNvPr id="191" name="矩形4"/>
            <p:cNvSpPr/>
            <p:nvPr/>
          </p:nvSpPr>
          <p:spPr>
            <a:xfrm rot="2700000">
              <a:off x="9596370" y="2187517"/>
              <a:ext cx="907008" cy="907008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序号4"/>
            <p:cNvSpPr txBox="1"/>
            <p:nvPr/>
          </p:nvSpPr>
          <p:spPr>
            <a:xfrm>
              <a:off x="9719674" y="2364022"/>
              <a:ext cx="66040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90" name="小标题4"/>
            <p:cNvSpPr txBox="1"/>
            <p:nvPr/>
          </p:nvSpPr>
          <p:spPr>
            <a:xfrm>
              <a:off x="9381422" y="3508283"/>
              <a:ext cx="1336904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XXX</a:t>
              </a: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资格证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02" name="空心小矩形10"/>
            <p:cNvSpPr>
              <a:spLocks noChangeAspect="1"/>
            </p:cNvSpPr>
            <p:nvPr/>
          </p:nvSpPr>
          <p:spPr>
            <a:xfrm rot="2700000">
              <a:off x="9034443" y="4125764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文字描述内容10"/>
            <p:cNvSpPr txBox="1"/>
            <p:nvPr/>
          </p:nvSpPr>
          <p:spPr>
            <a:xfrm>
              <a:off x="9229137" y="4041970"/>
              <a:ext cx="1641475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0" name="空心小矩形11"/>
            <p:cNvSpPr>
              <a:spLocks noChangeAspect="1"/>
            </p:cNvSpPr>
            <p:nvPr/>
          </p:nvSpPr>
          <p:spPr>
            <a:xfrm rot="2700000">
              <a:off x="9034443" y="4555294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文字描述内容11"/>
            <p:cNvSpPr txBox="1"/>
            <p:nvPr/>
          </p:nvSpPr>
          <p:spPr>
            <a:xfrm>
              <a:off x="9229137" y="4471500"/>
              <a:ext cx="1641475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8" name="空心小矩形12"/>
            <p:cNvSpPr>
              <a:spLocks noChangeAspect="1"/>
            </p:cNvSpPr>
            <p:nvPr/>
          </p:nvSpPr>
          <p:spPr>
            <a:xfrm rot="2700000">
              <a:off x="9034443" y="4984825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文字描述内容12"/>
            <p:cNvSpPr txBox="1"/>
            <p:nvPr/>
          </p:nvSpPr>
          <p:spPr>
            <a:xfrm>
              <a:off x="9229137" y="4901031"/>
              <a:ext cx="1641475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1" name="标题 10">
            <a:extLst>
              <a:ext uri="{FF2B5EF4-FFF2-40B4-BE49-F238E27FC236}">
                <a16:creationId xmlns:a16="http://schemas.microsoft.com/office/drawing/2014/main" id="{4CEE8B5B-6864-8B4B-F516-693F2A841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教育背景</a:t>
            </a: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id="{672CEA4F-04D6-E938-0D33-00568DB7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5391C-69F9-42E9-AA3E-70CD0B14D087}" type="datetime1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id="{1650270C-B3C2-EACC-3B94-6218C0779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01. </a:t>
            </a:r>
            <a:r>
              <a:rPr lang="zh-CN" altLang="en-US" dirty="0"/>
              <a:t>我的基本资料</a:t>
            </a:r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16EB00BB-0EF1-4302-AA2E-DD5EF3BE6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47F0-D5B9-463D-8001-D6FF2F9654B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C1FBAA40-83D8-6167-94CF-9C07FF378C2A}"/>
              </a:ext>
            </a:extLst>
          </p:cNvPr>
          <p:cNvGrpSpPr/>
          <p:nvPr/>
        </p:nvGrpSpPr>
        <p:grpSpPr>
          <a:xfrm>
            <a:off x="0" y="3408373"/>
            <a:ext cx="12197412" cy="185727"/>
            <a:chOff x="0" y="3408373"/>
            <a:chExt cx="12197412" cy="185727"/>
          </a:xfrm>
        </p:grpSpPr>
        <p:cxnSp>
          <p:nvCxnSpPr>
            <p:cNvPr id="22" name="直接连接符"/>
            <p:cNvCxnSpPr/>
            <p:nvPr/>
          </p:nvCxnSpPr>
          <p:spPr>
            <a:xfrm>
              <a:off x="0" y="3594100"/>
              <a:ext cx="12168000" cy="0"/>
            </a:xfrm>
            <a:prstGeom prst="line">
              <a:avLst/>
            </a:prstGeom>
            <a:ln w="254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F036BF8-826F-8168-9C73-162B2EE7F388}"/>
                </a:ext>
              </a:extLst>
            </p:cNvPr>
            <p:cNvSpPr/>
            <p:nvPr/>
          </p:nvSpPr>
          <p:spPr>
            <a:xfrm>
              <a:off x="11811000" y="3408373"/>
              <a:ext cx="386412" cy="185705"/>
            </a:xfrm>
            <a:custGeom>
              <a:avLst/>
              <a:gdLst/>
              <a:ahLst/>
              <a:cxnLst/>
              <a:rect l="0" t="0" r="0" b="0"/>
              <a:pathLst>
                <a:path w="386412" h="185705">
                  <a:moveTo>
                    <a:pt x="0" y="185704"/>
                  </a:moveTo>
                  <a:cubicBezTo>
                    <a:pt x="0" y="60327"/>
                    <a:pt x="114176" y="0"/>
                    <a:pt x="198567" y="57567"/>
                  </a:cubicBezTo>
                  <a:lnTo>
                    <a:pt x="386411" y="185704"/>
                  </a:lnTo>
                  <a:lnTo>
                    <a:pt x="0" y="18570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F1F3C8A-8106-76D2-7F0B-8E2BD840A43C}"/>
              </a:ext>
            </a:extLst>
          </p:cNvPr>
          <p:cNvGrpSpPr/>
          <p:nvPr/>
        </p:nvGrpSpPr>
        <p:grpSpPr>
          <a:xfrm>
            <a:off x="894370" y="1225361"/>
            <a:ext cx="2801198" cy="2565225"/>
            <a:chOff x="894370" y="1225361"/>
            <a:chExt cx="2801198" cy="2565225"/>
          </a:xfrm>
        </p:grpSpPr>
        <p:sp useBgFill="1">
          <p:nvSpPr>
            <p:cNvPr id="24" name="线条边框1"/>
            <p:cNvSpPr/>
            <p:nvPr/>
          </p:nvSpPr>
          <p:spPr>
            <a:xfrm rot="2700000">
              <a:off x="894370" y="3421284"/>
              <a:ext cx="369302" cy="369302"/>
            </a:xfrm>
            <a:prstGeom prst="roundRect">
              <a:avLst>
                <a:gd name="adj" fmla="val 23617"/>
              </a:avLst>
            </a:prstGeom>
            <a:ln w="12700">
              <a:gradFill flip="none" rotWithShape="1">
                <a:gsLst>
                  <a:gs pos="0">
                    <a:schemeClr val="accent1"/>
                  </a:gs>
                  <a:gs pos="95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1"/>
            <p:cNvSpPr/>
            <p:nvPr/>
          </p:nvSpPr>
          <p:spPr>
            <a:xfrm rot="2700000">
              <a:off x="948342" y="3475256"/>
              <a:ext cx="261358" cy="261358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1"/>
            <p:cNvCxnSpPr/>
            <p:nvPr/>
          </p:nvCxnSpPr>
          <p:spPr>
            <a:xfrm>
              <a:off x="1079018" y="1240156"/>
              <a:ext cx="0" cy="205200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底衬1"/>
            <p:cNvSpPr/>
            <p:nvPr/>
          </p:nvSpPr>
          <p:spPr>
            <a:xfrm rot="5400000">
              <a:off x="2124773" y="179607"/>
              <a:ext cx="429095" cy="2520604"/>
            </a:xfrm>
            <a:prstGeom prst="round2SameRect">
              <a:avLst>
                <a:gd name="adj1" fmla="val 34300"/>
                <a:gd name="adj2" fmla="val 0"/>
              </a:avLst>
            </a:prstGeom>
            <a:gradFill flip="none" rotWithShape="1"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字描述内容1"/>
            <p:cNvSpPr txBox="1"/>
            <p:nvPr/>
          </p:nvSpPr>
          <p:spPr>
            <a:xfrm>
              <a:off x="1245142" y="1316799"/>
              <a:ext cx="218835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20XX.XX.—20XX.XX.</a:t>
              </a:r>
              <a:endPara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0" name="文字描述内容2"/>
            <p:cNvSpPr txBox="1"/>
            <p:nvPr/>
          </p:nvSpPr>
          <p:spPr>
            <a:xfrm>
              <a:off x="1245142" y="1768178"/>
              <a:ext cx="146033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16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公司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部门</a:t>
              </a:r>
            </a:p>
          </p:txBody>
        </p:sp>
        <p:sp>
          <p:nvSpPr>
            <p:cNvPr id="41" name="文字描述内容3"/>
            <p:cNvSpPr txBox="1"/>
            <p:nvPr/>
          </p:nvSpPr>
          <p:spPr>
            <a:xfrm>
              <a:off x="1245142" y="2075151"/>
              <a:ext cx="11172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16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担任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岗位</a:t>
              </a:r>
            </a:p>
          </p:txBody>
        </p:sp>
        <p:sp>
          <p:nvSpPr>
            <p:cNvPr id="42" name="文字描述内容4"/>
            <p:cNvSpPr txBox="1"/>
            <p:nvPr/>
          </p:nvSpPr>
          <p:spPr>
            <a:xfrm>
              <a:off x="1245142" y="2337129"/>
              <a:ext cx="2450426" cy="4996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单击输入工作内容，单击输入工作内容，单击输入工作内容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27CD671-2F42-9ED1-6E70-6E14A6462B02}"/>
              </a:ext>
            </a:extLst>
          </p:cNvPr>
          <p:cNvGrpSpPr/>
          <p:nvPr/>
        </p:nvGrpSpPr>
        <p:grpSpPr>
          <a:xfrm>
            <a:off x="2820349" y="3421284"/>
            <a:ext cx="2801202" cy="2686191"/>
            <a:chOff x="2820349" y="3421284"/>
            <a:chExt cx="2801202" cy="2686191"/>
          </a:xfrm>
        </p:grpSpPr>
        <p:sp useBgFill="1">
          <p:nvSpPr>
            <p:cNvPr id="48" name="线条边框2"/>
            <p:cNvSpPr/>
            <p:nvPr/>
          </p:nvSpPr>
          <p:spPr>
            <a:xfrm rot="18900000" flipV="1">
              <a:off x="2820349" y="3421284"/>
              <a:ext cx="369302" cy="369302"/>
            </a:xfrm>
            <a:prstGeom prst="roundRect">
              <a:avLst>
                <a:gd name="adj" fmla="val 23617"/>
              </a:avLst>
            </a:prstGeom>
            <a:ln w="12700">
              <a:gradFill flip="none" rotWithShape="1">
                <a:gsLst>
                  <a:gs pos="0">
                    <a:schemeClr val="accent1"/>
                  </a:gs>
                  <a:gs pos="95000">
                    <a:schemeClr val="accent2"/>
                  </a:gs>
                </a:gsLst>
                <a:lin ang="1620000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2"/>
            <p:cNvSpPr/>
            <p:nvPr/>
          </p:nvSpPr>
          <p:spPr>
            <a:xfrm rot="18900000" flipV="1">
              <a:off x="2874321" y="3475256"/>
              <a:ext cx="261358" cy="261358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1620000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2"/>
            <p:cNvCxnSpPr>
              <a:cxnSpLocks/>
            </p:cNvCxnSpPr>
            <p:nvPr/>
          </p:nvCxnSpPr>
          <p:spPr>
            <a:xfrm flipV="1">
              <a:off x="3005000" y="3911475"/>
              <a:ext cx="0" cy="219600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底衬2"/>
            <p:cNvSpPr/>
            <p:nvPr/>
          </p:nvSpPr>
          <p:spPr>
            <a:xfrm rot="5400000">
              <a:off x="4050756" y="3450264"/>
              <a:ext cx="429095" cy="2520604"/>
            </a:xfrm>
            <a:prstGeom prst="round2SameRect">
              <a:avLst>
                <a:gd name="adj1" fmla="val 34300"/>
                <a:gd name="adj2" fmla="val 0"/>
              </a:avLst>
            </a:prstGeom>
            <a:gradFill flip="none" rotWithShape="1"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字描述内容5"/>
            <p:cNvSpPr txBox="1"/>
            <p:nvPr/>
          </p:nvSpPr>
          <p:spPr>
            <a:xfrm>
              <a:off x="3171125" y="4587456"/>
              <a:ext cx="218835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20XX.XX.—20XX.XX.</a:t>
              </a:r>
              <a:endPara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1" name="文字描述内容6"/>
            <p:cNvSpPr txBox="1"/>
            <p:nvPr/>
          </p:nvSpPr>
          <p:spPr>
            <a:xfrm>
              <a:off x="3171125" y="5038835"/>
              <a:ext cx="146033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16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公司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部门</a:t>
              </a:r>
            </a:p>
          </p:txBody>
        </p:sp>
        <p:sp>
          <p:nvSpPr>
            <p:cNvPr id="52" name="文字描述内容7"/>
            <p:cNvSpPr txBox="1"/>
            <p:nvPr/>
          </p:nvSpPr>
          <p:spPr>
            <a:xfrm>
              <a:off x="3171125" y="5345808"/>
              <a:ext cx="11172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16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担任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岗位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文字描述内容8"/>
            <p:cNvSpPr txBox="1"/>
            <p:nvPr/>
          </p:nvSpPr>
          <p:spPr>
            <a:xfrm>
              <a:off x="3171125" y="5607786"/>
              <a:ext cx="2450426" cy="4996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单击输入工作内容，单击输入工作内容，单击输入工作内容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9A110E2-EEE2-3164-DD31-D96F00A37524}"/>
              </a:ext>
            </a:extLst>
          </p:cNvPr>
          <p:cNvGrpSpPr/>
          <p:nvPr/>
        </p:nvGrpSpPr>
        <p:grpSpPr>
          <a:xfrm>
            <a:off x="4746332" y="1225361"/>
            <a:ext cx="2801198" cy="2565225"/>
            <a:chOff x="4746332" y="1225361"/>
            <a:chExt cx="2801198" cy="2565225"/>
          </a:xfrm>
        </p:grpSpPr>
        <p:sp useBgFill="1">
          <p:nvSpPr>
            <p:cNvPr id="67" name="线条边框3"/>
            <p:cNvSpPr/>
            <p:nvPr/>
          </p:nvSpPr>
          <p:spPr>
            <a:xfrm rot="2700000">
              <a:off x="4746332" y="3421284"/>
              <a:ext cx="369302" cy="369302"/>
            </a:xfrm>
            <a:prstGeom prst="roundRect">
              <a:avLst>
                <a:gd name="adj" fmla="val 23617"/>
              </a:avLst>
            </a:prstGeom>
            <a:ln w="12700">
              <a:gradFill flip="none" rotWithShape="1">
                <a:gsLst>
                  <a:gs pos="0">
                    <a:schemeClr val="accent1"/>
                  </a:gs>
                  <a:gs pos="95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3"/>
            <p:cNvSpPr/>
            <p:nvPr/>
          </p:nvSpPr>
          <p:spPr>
            <a:xfrm rot="2700000">
              <a:off x="4800304" y="3475256"/>
              <a:ext cx="261358" cy="261358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1" name="直接连接符3"/>
            <p:cNvCxnSpPr/>
            <p:nvPr/>
          </p:nvCxnSpPr>
          <p:spPr>
            <a:xfrm>
              <a:off x="4930980" y="1240156"/>
              <a:ext cx="0" cy="205200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底衬3"/>
            <p:cNvSpPr/>
            <p:nvPr/>
          </p:nvSpPr>
          <p:spPr>
            <a:xfrm rot="5400000">
              <a:off x="5976735" y="179607"/>
              <a:ext cx="429095" cy="2520604"/>
            </a:xfrm>
            <a:prstGeom prst="round2SameRect">
              <a:avLst>
                <a:gd name="adj1" fmla="val 34300"/>
                <a:gd name="adj2" fmla="val 0"/>
              </a:avLst>
            </a:prstGeom>
            <a:gradFill flip="none" rotWithShape="1"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字描述内容9"/>
            <p:cNvSpPr txBox="1"/>
            <p:nvPr/>
          </p:nvSpPr>
          <p:spPr>
            <a:xfrm>
              <a:off x="5097104" y="1316799"/>
              <a:ext cx="218835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20XX.XX.—20XX.XX.</a:t>
              </a:r>
              <a:endPara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2" name="文字描述内容10"/>
            <p:cNvSpPr txBox="1"/>
            <p:nvPr/>
          </p:nvSpPr>
          <p:spPr>
            <a:xfrm>
              <a:off x="5097104" y="1768178"/>
              <a:ext cx="146033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16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公司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部门</a:t>
              </a:r>
            </a:p>
          </p:txBody>
        </p:sp>
        <p:sp>
          <p:nvSpPr>
            <p:cNvPr id="63" name="文字描述内容11"/>
            <p:cNvSpPr txBox="1"/>
            <p:nvPr/>
          </p:nvSpPr>
          <p:spPr>
            <a:xfrm>
              <a:off x="5097104" y="2075151"/>
              <a:ext cx="11172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16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担任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岗位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4" name="文字描述内容12"/>
            <p:cNvSpPr txBox="1"/>
            <p:nvPr/>
          </p:nvSpPr>
          <p:spPr>
            <a:xfrm>
              <a:off x="5097104" y="2337129"/>
              <a:ext cx="2450426" cy="4996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单击输入工作内容，单击输入工作内容，单击输入工作内容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BD4101F-A144-18F2-C8B0-C622274B7976}"/>
              </a:ext>
            </a:extLst>
          </p:cNvPr>
          <p:cNvGrpSpPr/>
          <p:nvPr/>
        </p:nvGrpSpPr>
        <p:grpSpPr>
          <a:xfrm>
            <a:off x="6672311" y="3421284"/>
            <a:ext cx="2801202" cy="2686191"/>
            <a:chOff x="6672311" y="3421284"/>
            <a:chExt cx="2801202" cy="2686191"/>
          </a:xfrm>
        </p:grpSpPr>
        <p:sp useBgFill="1">
          <p:nvSpPr>
            <p:cNvPr id="77" name="线条边框4"/>
            <p:cNvSpPr/>
            <p:nvPr/>
          </p:nvSpPr>
          <p:spPr>
            <a:xfrm rot="18900000" flipV="1">
              <a:off x="6672311" y="3421284"/>
              <a:ext cx="369302" cy="369302"/>
            </a:xfrm>
            <a:prstGeom prst="roundRect">
              <a:avLst>
                <a:gd name="adj" fmla="val 23617"/>
              </a:avLst>
            </a:prstGeom>
            <a:ln w="12700">
              <a:gradFill flip="none" rotWithShape="1">
                <a:gsLst>
                  <a:gs pos="0">
                    <a:schemeClr val="accent1"/>
                  </a:gs>
                  <a:gs pos="95000">
                    <a:schemeClr val="accent2"/>
                  </a:gs>
                </a:gsLst>
                <a:lin ang="1620000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4"/>
            <p:cNvSpPr/>
            <p:nvPr/>
          </p:nvSpPr>
          <p:spPr>
            <a:xfrm rot="18900000" flipV="1">
              <a:off x="6726283" y="3475256"/>
              <a:ext cx="261358" cy="261358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1620000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1" name="直接连接符4"/>
            <p:cNvCxnSpPr>
              <a:cxnSpLocks/>
            </p:cNvCxnSpPr>
            <p:nvPr/>
          </p:nvCxnSpPr>
          <p:spPr>
            <a:xfrm flipV="1">
              <a:off x="6856962" y="3911475"/>
              <a:ext cx="0" cy="219600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底衬4"/>
            <p:cNvSpPr/>
            <p:nvPr/>
          </p:nvSpPr>
          <p:spPr>
            <a:xfrm rot="5400000">
              <a:off x="7902718" y="3450264"/>
              <a:ext cx="429095" cy="2520604"/>
            </a:xfrm>
            <a:prstGeom prst="round2SameRect">
              <a:avLst>
                <a:gd name="adj1" fmla="val 34300"/>
                <a:gd name="adj2" fmla="val 0"/>
              </a:avLst>
            </a:prstGeom>
            <a:gradFill flip="none" rotWithShape="1"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字描述内容13"/>
            <p:cNvSpPr txBox="1"/>
            <p:nvPr/>
          </p:nvSpPr>
          <p:spPr>
            <a:xfrm>
              <a:off x="7023087" y="4587456"/>
              <a:ext cx="218835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20XX.XX.—20XX.XX.</a:t>
              </a:r>
              <a:endPara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2" name="文字描述内容14"/>
            <p:cNvSpPr txBox="1"/>
            <p:nvPr/>
          </p:nvSpPr>
          <p:spPr>
            <a:xfrm>
              <a:off x="7023087" y="5038835"/>
              <a:ext cx="146033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16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公司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部门</a:t>
              </a:r>
            </a:p>
          </p:txBody>
        </p:sp>
        <p:sp>
          <p:nvSpPr>
            <p:cNvPr id="73" name="文字描述内容15"/>
            <p:cNvSpPr txBox="1"/>
            <p:nvPr/>
          </p:nvSpPr>
          <p:spPr>
            <a:xfrm>
              <a:off x="7023087" y="5345808"/>
              <a:ext cx="11172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16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担任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岗位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4" name="文字描述内容16"/>
            <p:cNvSpPr txBox="1"/>
            <p:nvPr/>
          </p:nvSpPr>
          <p:spPr>
            <a:xfrm>
              <a:off x="7023087" y="5607786"/>
              <a:ext cx="2450426" cy="4996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单击输入工作内容，单击输入工作内容，单击输入工作内容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5622A63-B496-17E2-D3CF-4DB50CB22468}"/>
              </a:ext>
            </a:extLst>
          </p:cNvPr>
          <p:cNvGrpSpPr/>
          <p:nvPr/>
        </p:nvGrpSpPr>
        <p:grpSpPr>
          <a:xfrm>
            <a:off x="8598293" y="1225361"/>
            <a:ext cx="2801198" cy="2565225"/>
            <a:chOff x="8598293" y="1225361"/>
            <a:chExt cx="2801198" cy="2565225"/>
          </a:xfrm>
        </p:grpSpPr>
        <p:sp useBgFill="1">
          <p:nvSpPr>
            <p:cNvPr id="87" name="线条边框5"/>
            <p:cNvSpPr/>
            <p:nvPr/>
          </p:nvSpPr>
          <p:spPr>
            <a:xfrm rot="2700000">
              <a:off x="8598293" y="3421284"/>
              <a:ext cx="369302" cy="369302"/>
            </a:xfrm>
            <a:prstGeom prst="roundRect">
              <a:avLst>
                <a:gd name="adj" fmla="val 23617"/>
              </a:avLst>
            </a:prstGeom>
            <a:ln w="12700">
              <a:gradFill flip="none" rotWithShape="1">
                <a:gsLst>
                  <a:gs pos="0">
                    <a:schemeClr val="accent1"/>
                  </a:gs>
                  <a:gs pos="95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5"/>
            <p:cNvSpPr/>
            <p:nvPr/>
          </p:nvSpPr>
          <p:spPr>
            <a:xfrm rot="2700000">
              <a:off x="8652265" y="3475256"/>
              <a:ext cx="261358" cy="261358"/>
            </a:xfrm>
            <a:prstGeom prst="roundRect">
              <a:avLst>
                <a:gd name="adj" fmla="val 23617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 w="3810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5"/>
            <p:cNvCxnSpPr/>
            <p:nvPr/>
          </p:nvCxnSpPr>
          <p:spPr>
            <a:xfrm>
              <a:off x="8782941" y="1240156"/>
              <a:ext cx="0" cy="205200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底衬5"/>
            <p:cNvSpPr/>
            <p:nvPr/>
          </p:nvSpPr>
          <p:spPr>
            <a:xfrm rot="5400000">
              <a:off x="9828696" y="179607"/>
              <a:ext cx="429095" cy="2520604"/>
            </a:xfrm>
            <a:prstGeom prst="round2SameRect">
              <a:avLst>
                <a:gd name="adj1" fmla="val 34300"/>
                <a:gd name="adj2" fmla="val 0"/>
              </a:avLst>
            </a:prstGeom>
            <a:gradFill flip="none" rotWithShape="1"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字描述内容17"/>
            <p:cNvSpPr txBox="1"/>
            <p:nvPr/>
          </p:nvSpPr>
          <p:spPr>
            <a:xfrm>
              <a:off x="8949065" y="1316799"/>
              <a:ext cx="218835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20XX.XX.—20XX.XX.</a:t>
              </a:r>
              <a:endPara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82" name="文字描述内容18"/>
            <p:cNvSpPr txBox="1"/>
            <p:nvPr/>
          </p:nvSpPr>
          <p:spPr>
            <a:xfrm>
              <a:off x="8949065" y="1768178"/>
              <a:ext cx="146033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16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公司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部门</a:t>
              </a:r>
            </a:p>
          </p:txBody>
        </p:sp>
        <p:sp>
          <p:nvSpPr>
            <p:cNvPr id="83" name="文字描述内容19"/>
            <p:cNvSpPr txBox="1"/>
            <p:nvPr/>
          </p:nvSpPr>
          <p:spPr>
            <a:xfrm>
              <a:off x="8949065" y="2075151"/>
              <a:ext cx="11172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16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担任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岗位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4" name="文字描述内容20"/>
            <p:cNvSpPr txBox="1"/>
            <p:nvPr/>
          </p:nvSpPr>
          <p:spPr>
            <a:xfrm>
              <a:off x="8949065" y="2337129"/>
              <a:ext cx="2450426" cy="4996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单击输入工作内容，单击输入工作内容，单击输入工作内容</a:t>
              </a:r>
            </a:p>
          </p:txBody>
        </p:sp>
      </p:grpSp>
      <p:sp>
        <p:nvSpPr>
          <p:cNvPr id="7" name="标题 6">
            <a:extLst>
              <a:ext uri="{FF2B5EF4-FFF2-40B4-BE49-F238E27FC236}">
                <a16:creationId xmlns:a16="http://schemas.microsoft.com/office/drawing/2014/main" id="{FF82D905-85BF-B5E9-F5F7-C7F0ED4A4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工作经历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3993B11-A42F-E4D8-F79A-E10C0A188B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08331" y="6319254"/>
            <a:ext cx="2743200" cy="184666"/>
          </a:xfrm>
        </p:spPr>
        <p:txBody>
          <a:bodyPr/>
          <a:lstStyle/>
          <a:p>
            <a:fld id="{3B851869-5600-4151-891A-7F1AF0DE625D}" type="datetime1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18B118-7250-346A-C037-BD482E5DA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0" y="6319254"/>
            <a:ext cx="2511063" cy="184666"/>
          </a:xfrm>
        </p:spPr>
        <p:txBody>
          <a:bodyPr/>
          <a:lstStyle/>
          <a:p>
            <a:r>
              <a:rPr lang="en-US" altLang="zh-CN" dirty="0"/>
              <a:t>01. </a:t>
            </a:r>
            <a:r>
              <a:rPr lang="zh-CN" altLang="en-US" dirty="0"/>
              <a:t>我的基本资料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F91FCC-CC80-976D-A2FB-EACF068F8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8400" y="6319254"/>
            <a:ext cx="2743200" cy="184666"/>
          </a:xfrm>
        </p:spPr>
        <p:txBody>
          <a:bodyPr/>
          <a:lstStyle/>
          <a:p>
            <a:fld id="{A52E47F0-D5B9-463D-8001-D6FF2F9654B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330B666D-6EBE-8077-58F9-F1BBC19002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Review of current job performance</a:t>
            </a:r>
            <a:endParaRPr lang="zh-CN" altLang="en-US"/>
          </a:p>
        </p:txBody>
      </p:sp>
      <p:sp>
        <p:nvSpPr>
          <p:cNvPr id="13" name="标题 12">
            <a:extLst>
              <a:ext uri="{FF2B5EF4-FFF2-40B4-BE49-F238E27FC236}">
                <a16:creationId xmlns:a16="http://schemas.microsoft.com/office/drawing/2014/main" id="{316C35EC-6B4D-39A3-4263-0A47525A2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5812" y="2951154"/>
            <a:ext cx="5924699" cy="914096"/>
          </a:xfrm>
        </p:spPr>
        <p:txBody>
          <a:bodyPr/>
          <a:lstStyle/>
          <a:p>
            <a:r>
              <a:rPr lang="zh-CN" altLang="en-US" dirty="0"/>
              <a:t>现岗位业绩回顾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AEBF7101-D624-40EF-AD9E-6D2FEAE703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02.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38DE7CF6-2C4E-D64B-149B-F7BD329DB8BD}"/>
              </a:ext>
            </a:extLst>
          </p:cNvPr>
          <p:cNvGrpSpPr/>
          <p:nvPr/>
        </p:nvGrpSpPr>
        <p:grpSpPr>
          <a:xfrm>
            <a:off x="660400" y="1426972"/>
            <a:ext cx="3438525" cy="4913552"/>
            <a:chOff x="660400" y="1634671"/>
            <a:chExt cx="3438525" cy="4913552"/>
          </a:xfrm>
        </p:grpSpPr>
        <p:sp>
          <p:nvSpPr>
            <p:cNvPr id="51" name="矩形阴影1"/>
            <p:cNvSpPr/>
            <p:nvPr/>
          </p:nvSpPr>
          <p:spPr>
            <a:xfrm>
              <a:off x="660400" y="2086894"/>
              <a:ext cx="3438525" cy="4461329"/>
            </a:xfrm>
            <a:prstGeom prst="roundRect">
              <a:avLst>
                <a:gd name="adj" fmla="val 10074"/>
              </a:avLst>
            </a:prstGeom>
            <a:gradFill flip="none"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2">
                    <a:alpha val="7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softEdge rad="457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矩形1"/>
            <p:cNvSpPr/>
            <p:nvPr/>
          </p:nvSpPr>
          <p:spPr>
            <a:xfrm>
              <a:off x="660400" y="1634671"/>
              <a:ext cx="3438525" cy="4461329"/>
            </a:xfrm>
            <a:prstGeom prst="roundRect">
              <a:avLst>
                <a:gd name="adj" fmla="val 10074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7" name="矩形2"/>
            <p:cNvSpPr/>
            <p:nvPr/>
          </p:nvSpPr>
          <p:spPr>
            <a:xfrm>
              <a:off x="836583" y="2992516"/>
              <a:ext cx="3086158" cy="2929313"/>
            </a:xfrm>
            <a:prstGeom prst="roundRect">
              <a:avLst>
                <a:gd name="adj" fmla="val 1007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序号1"/>
            <p:cNvSpPr txBox="1"/>
            <p:nvPr/>
          </p:nvSpPr>
          <p:spPr>
            <a:xfrm>
              <a:off x="2685787" y="1761410"/>
              <a:ext cx="1358398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altLang="zh-CN" sz="8000" dirty="0">
                  <a:gradFill>
                    <a:gsLst>
                      <a:gs pos="0">
                        <a:schemeClr val="accent1">
                          <a:lumMod val="20000"/>
                          <a:lumOff val="80000"/>
                          <a:alpha val="40000"/>
                        </a:schemeClr>
                      </a:gs>
                      <a:gs pos="80000">
                        <a:schemeClr val="accent1">
                          <a:lumMod val="20000"/>
                          <a:lumOff val="80000"/>
                          <a:alpha val="5000"/>
                        </a:schemeClr>
                      </a:gs>
                    </a:gsLst>
                    <a:lin ang="5400000" scaled="1"/>
                  </a:gradFill>
                  <a:latin typeface="+mj-lt"/>
                </a:rPr>
                <a:t>01</a:t>
              </a:r>
              <a:endParaRPr lang="zh-CN" altLang="en-US" sz="8000" dirty="0">
                <a:gradFill>
                  <a:gsLst>
                    <a:gs pos="0">
                      <a:schemeClr val="accent1">
                        <a:lumMod val="20000"/>
                        <a:lumOff val="80000"/>
                        <a:alpha val="40000"/>
                      </a:schemeClr>
                    </a:gs>
                    <a:gs pos="80000">
                      <a:schemeClr val="accent1">
                        <a:lumMod val="20000"/>
                        <a:lumOff val="80000"/>
                        <a:alpha val="5000"/>
                      </a:schemeClr>
                    </a:gs>
                  </a:gsLst>
                  <a:lin ang="5400000" scaled="1"/>
                </a:gradFill>
                <a:latin typeface="+mj-lt"/>
              </a:endParaRPr>
            </a:p>
          </p:txBody>
        </p:sp>
        <p:sp>
          <p:nvSpPr>
            <p:cNvPr id="25" name="小标题1"/>
            <p:cNvSpPr txBox="1"/>
            <p:nvPr/>
          </p:nvSpPr>
          <p:spPr>
            <a:xfrm>
              <a:off x="985315" y="2086894"/>
              <a:ext cx="2051845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单击输入内容</a:t>
              </a:r>
              <a:endPara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  <a:p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单击输入文本内容</a:t>
              </a:r>
            </a:p>
          </p:txBody>
        </p:sp>
        <p:sp>
          <p:nvSpPr>
            <p:cNvPr id="16" name="空心小矩形1"/>
            <p:cNvSpPr>
              <a:spLocks noChangeAspect="1"/>
            </p:cNvSpPr>
            <p:nvPr/>
          </p:nvSpPr>
          <p:spPr>
            <a:xfrm rot="2700000">
              <a:off x="1264718" y="3556336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字描述内容1"/>
            <p:cNvSpPr txBox="1"/>
            <p:nvPr/>
          </p:nvSpPr>
          <p:spPr>
            <a:xfrm>
              <a:off x="1472962" y="3472542"/>
              <a:ext cx="2021644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空心小矩形2"/>
            <p:cNvSpPr>
              <a:spLocks noChangeAspect="1"/>
            </p:cNvSpPr>
            <p:nvPr/>
          </p:nvSpPr>
          <p:spPr>
            <a:xfrm rot="2700000">
              <a:off x="1264718" y="4685834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字描述内容2"/>
            <p:cNvSpPr txBox="1"/>
            <p:nvPr/>
          </p:nvSpPr>
          <p:spPr>
            <a:xfrm>
              <a:off x="1472962" y="4602040"/>
              <a:ext cx="2021644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81C70BB-9ADF-837D-DA1D-43E2DA699648}"/>
              </a:ext>
            </a:extLst>
          </p:cNvPr>
          <p:cNvGrpSpPr/>
          <p:nvPr/>
        </p:nvGrpSpPr>
        <p:grpSpPr>
          <a:xfrm>
            <a:off x="4376737" y="1426972"/>
            <a:ext cx="3438525" cy="4913552"/>
            <a:chOff x="4376740" y="1634671"/>
            <a:chExt cx="3438525" cy="4913552"/>
          </a:xfrm>
        </p:grpSpPr>
        <p:sp>
          <p:nvSpPr>
            <p:cNvPr id="52" name="矩形阴影2"/>
            <p:cNvSpPr/>
            <p:nvPr/>
          </p:nvSpPr>
          <p:spPr>
            <a:xfrm>
              <a:off x="4376740" y="2086894"/>
              <a:ext cx="3438525" cy="4461329"/>
            </a:xfrm>
            <a:prstGeom prst="roundRect">
              <a:avLst>
                <a:gd name="adj" fmla="val 10074"/>
              </a:avLst>
            </a:prstGeom>
            <a:gradFill flip="none"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2">
                    <a:alpha val="7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softEdge rad="457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矩形3"/>
            <p:cNvSpPr/>
            <p:nvPr/>
          </p:nvSpPr>
          <p:spPr>
            <a:xfrm>
              <a:off x="4376740" y="1634671"/>
              <a:ext cx="3438525" cy="4461329"/>
            </a:xfrm>
            <a:prstGeom prst="roundRect">
              <a:avLst>
                <a:gd name="adj" fmla="val 10074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30" name="矩形4"/>
            <p:cNvSpPr/>
            <p:nvPr/>
          </p:nvSpPr>
          <p:spPr>
            <a:xfrm>
              <a:off x="4552923" y="2992516"/>
              <a:ext cx="3086158" cy="2929313"/>
            </a:xfrm>
            <a:prstGeom prst="roundRect">
              <a:avLst>
                <a:gd name="adj" fmla="val 1007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序号2"/>
            <p:cNvSpPr txBox="1"/>
            <p:nvPr/>
          </p:nvSpPr>
          <p:spPr>
            <a:xfrm>
              <a:off x="6402127" y="1761410"/>
              <a:ext cx="1358398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altLang="zh-CN" sz="8000" dirty="0">
                  <a:gradFill>
                    <a:gsLst>
                      <a:gs pos="0">
                        <a:schemeClr val="accent1">
                          <a:lumMod val="20000"/>
                          <a:lumOff val="80000"/>
                          <a:alpha val="40000"/>
                        </a:schemeClr>
                      </a:gs>
                      <a:gs pos="80000">
                        <a:schemeClr val="accent1">
                          <a:lumMod val="20000"/>
                          <a:lumOff val="80000"/>
                          <a:alpha val="5000"/>
                        </a:schemeClr>
                      </a:gs>
                    </a:gsLst>
                    <a:lin ang="5400000" scaled="1"/>
                  </a:gradFill>
                  <a:latin typeface="+mj-lt"/>
                </a:rPr>
                <a:t>02</a:t>
              </a:r>
              <a:endParaRPr lang="zh-CN" altLang="en-US" sz="8000" dirty="0">
                <a:gradFill>
                  <a:gsLst>
                    <a:gs pos="0">
                      <a:schemeClr val="accent1">
                        <a:lumMod val="20000"/>
                        <a:lumOff val="80000"/>
                        <a:alpha val="40000"/>
                      </a:schemeClr>
                    </a:gs>
                    <a:gs pos="80000">
                      <a:schemeClr val="accent1">
                        <a:lumMod val="20000"/>
                        <a:lumOff val="80000"/>
                        <a:alpha val="5000"/>
                      </a:schemeClr>
                    </a:gs>
                  </a:gsLst>
                  <a:lin ang="5400000" scaled="1"/>
                </a:gradFill>
                <a:latin typeface="+mj-lt"/>
              </a:endParaRPr>
            </a:p>
          </p:txBody>
        </p:sp>
        <p:sp>
          <p:nvSpPr>
            <p:cNvPr id="33" name="小标题2"/>
            <p:cNvSpPr txBox="1"/>
            <p:nvPr/>
          </p:nvSpPr>
          <p:spPr>
            <a:xfrm>
              <a:off x="4701655" y="2086894"/>
              <a:ext cx="2051845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单击输入内容</a:t>
              </a:r>
              <a:endPara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  <a:p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单击输入文本内容</a:t>
              </a:r>
            </a:p>
          </p:txBody>
        </p:sp>
        <p:sp>
          <p:nvSpPr>
            <p:cNvPr id="38" name="空心小矩形3"/>
            <p:cNvSpPr>
              <a:spLocks noChangeAspect="1"/>
            </p:cNvSpPr>
            <p:nvPr/>
          </p:nvSpPr>
          <p:spPr>
            <a:xfrm rot="2700000">
              <a:off x="4981058" y="3556336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字描述内容3"/>
            <p:cNvSpPr txBox="1"/>
            <p:nvPr/>
          </p:nvSpPr>
          <p:spPr>
            <a:xfrm>
              <a:off x="5189302" y="3472542"/>
              <a:ext cx="2021644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空心小矩形4"/>
            <p:cNvSpPr>
              <a:spLocks noChangeAspect="1"/>
            </p:cNvSpPr>
            <p:nvPr/>
          </p:nvSpPr>
          <p:spPr>
            <a:xfrm rot="2700000">
              <a:off x="4981058" y="4685834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字描述内容4"/>
            <p:cNvSpPr txBox="1"/>
            <p:nvPr/>
          </p:nvSpPr>
          <p:spPr>
            <a:xfrm>
              <a:off x="5189302" y="4602040"/>
              <a:ext cx="2021644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C93A63A-4164-E549-3A53-3459C7917D22}"/>
              </a:ext>
            </a:extLst>
          </p:cNvPr>
          <p:cNvGrpSpPr/>
          <p:nvPr/>
        </p:nvGrpSpPr>
        <p:grpSpPr>
          <a:xfrm>
            <a:off x="8093075" y="1426972"/>
            <a:ext cx="3438525" cy="4913552"/>
            <a:chOff x="8058154" y="1634671"/>
            <a:chExt cx="3438525" cy="4913552"/>
          </a:xfrm>
        </p:grpSpPr>
        <p:sp>
          <p:nvSpPr>
            <p:cNvPr id="53" name="矩形阴影3"/>
            <p:cNvSpPr/>
            <p:nvPr/>
          </p:nvSpPr>
          <p:spPr>
            <a:xfrm>
              <a:off x="8058154" y="2086894"/>
              <a:ext cx="3438525" cy="4461329"/>
            </a:xfrm>
            <a:prstGeom prst="roundRect">
              <a:avLst>
                <a:gd name="adj" fmla="val 10074"/>
              </a:avLst>
            </a:prstGeom>
            <a:gradFill flip="none"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2">
                    <a:alpha val="7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softEdge rad="457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矩形5"/>
            <p:cNvSpPr/>
            <p:nvPr/>
          </p:nvSpPr>
          <p:spPr>
            <a:xfrm>
              <a:off x="8058154" y="1634671"/>
              <a:ext cx="3438525" cy="4461329"/>
            </a:xfrm>
            <a:prstGeom prst="roundRect">
              <a:avLst>
                <a:gd name="adj" fmla="val 10074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41" name="矩形6"/>
            <p:cNvSpPr/>
            <p:nvPr/>
          </p:nvSpPr>
          <p:spPr>
            <a:xfrm>
              <a:off x="8234337" y="2992516"/>
              <a:ext cx="3086158" cy="2929313"/>
            </a:xfrm>
            <a:prstGeom prst="roundRect">
              <a:avLst>
                <a:gd name="adj" fmla="val 1007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序号3"/>
            <p:cNvSpPr txBox="1"/>
            <p:nvPr/>
          </p:nvSpPr>
          <p:spPr>
            <a:xfrm>
              <a:off x="10083541" y="1761410"/>
              <a:ext cx="1358398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altLang="zh-CN" sz="8000" dirty="0">
                  <a:gradFill>
                    <a:gsLst>
                      <a:gs pos="0">
                        <a:schemeClr val="accent1">
                          <a:lumMod val="20000"/>
                          <a:lumOff val="80000"/>
                          <a:alpha val="40000"/>
                        </a:schemeClr>
                      </a:gs>
                      <a:gs pos="80000">
                        <a:schemeClr val="accent1">
                          <a:lumMod val="20000"/>
                          <a:lumOff val="80000"/>
                          <a:alpha val="5000"/>
                        </a:schemeClr>
                      </a:gs>
                    </a:gsLst>
                    <a:lin ang="5400000" scaled="1"/>
                  </a:gradFill>
                  <a:latin typeface="+mj-lt"/>
                </a:rPr>
                <a:t>03</a:t>
              </a:r>
              <a:endParaRPr lang="zh-CN" altLang="en-US" sz="8000" dirty="0">
                <a:gradFill>
                  <a:gsLst>
                    <a:gs pos="0">
                      <a:schemeClr val="accent1">
                        <a:lumMod val="20000"/>
                        <a:lumOff val="80000"/>
                        <a:alpha val="40000"/>
                      </a:schemeClr>
                    </a:gs>
                    <a:gs pos="80000">
                      <a:schemeClr val="accent1">
                        <a:lumMod val="20000"/>
                        <a:lumOff val="80000"/>
                        <a:alpha val="5000"/>
                      </a:schemeClr>
                    </a:gs>
                  </a:gsLst>
                  <a:lin ang="5400000" scaled="1"/>
                </a:gradFill>
                <a:latin typeface="+mj-lt"/>
              </a:endParaRPr>
            </a:p>
          </p:txBody>
        </p:sp>
        <p:sp>
          <p:nvSpPr>
            <p:cNvPr id="44" name="小标题3"/>
            <p:cNvSpPr txBox="1"/>
            <p:nvPr/>
          </p:nvSpPr>
          <p:spPr>
            <a:xfrm>
              <a:off x="8383069" y="2086894"/>
              <a:ext cx="2051845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单击输入内容</a:t>
              </a:r>
              <a:endPara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  <a:p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单击输入文本内容</a:t>
              </a:r>
            </a:p>
          </p:txBody>
        </p:sp>
        <p:sp>
          <p:nvSpPr>
            <p:cNvPr id="49" name="空心小矩形5"/>
            <p:cNvSpPr>
              <a:spLocks noChangeAspect="1"/>
            </p:cNvSpPr>
            <p:nvPr/>
          </p:nvSpPr>
          <p:spPr>
            <a:xfrm rot="2700000">
              <a:off x="8662472" y="3556336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字描述内容5"/>
            <p:cNvSpPr txBox="1"/>
            <p:nvPr/>
          </p:nvSpPr>
          <p:spPr>
            <a:xfrm>
              <a:off x="8870716" y="3472542"/>
              <a:ext cx="2021644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空心小矩形6"/>
            <p:cNvSpPr>
              <a:spLocks noChangeAspect="1"/>
            </p:cNvSpPr>
            <p:nvPr/>
          </p:nvSpPr>
          <p:spPr>
            <a:xfrm rot="2700000">
              <a:off x="8662472" y="4685834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字描述内容6"/>
            <p:cNvSpPr txBox="1"/>
            <p:nvPr/>
          </p:nvSpPr>
          <p:spPr>
            <a:xfrm>
              <a:off x="8870716" y="4602040"/>
              <a:ext cx="2021644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9" name="标题 8">
            <a:extLst>
              <a:ext uri="{FF2B5EF4-FFF2-40B4-BE49-F238E27FC236}">
                <a16:creationId xmlns:a16="http://schemas.microsoft.com/office/drawing/2014/main" id="{5048AB68-41A0-DD1B-E461-D0CBF0E5A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现任岗位工作内容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907E93F-AC5C-8D30-EB15-B8C5E396DE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08331" y="6319254"/>
            <a:ext cx="2743200" cy="184666"/>
          </a:xfrm>
        </p:spPr>
        <p:txBody>
          <a:bodyPr/>
          <a:lstStyle/>
          <a:p>
            <a:fld id="{DE70E8D0-5625-46D6-9701-528E4B095FFB}" type="datetime1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92A1C5-6F95-841B-31B7-313B45640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0" y="6319254"/>
            <a:ext cx="2511063" cy="184666"/>
          </a:xfrm>
        </p:spPr>
        <p:txBody>
          <a:bodyPr/>
          <a:lstStyle/>
          <a:p>
            <a:r>
              <a:rPr lang="en-US" altLang="zh-CN" dirty="0"/>
              <a:t>02. </a:t>
            </a:r>
            <a:r>
              <a:rPr lang="zh-CN" altLang="en-US" dirty="0"/>
              <a:t>现岗位业绩回顾</a:t>
            </a:r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36697CC0-B77F-268C-BBA7-934E69D83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8400" y="6319254"/>
            <a:ext cx="2743200" cy="184666"/>
          </a:xfrm>
        </p:spPr>
        <p:txBody>
          <a:bodyPr/>
          <a:lstStyle/>
          <a:p>
            <a:fld id="{A52E47F0-D5B9-463D-8001-D6FF2F9654B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14420" y="0"/>
            <a:ext cx="5677581" cy="6858000"/>
          </a:xfrm>
          <a:custGeom>
            <a:avLst/>
            <a:gdLst>
              <a:gd name="connsiteX0" fmla="*/ 2476101 w 5677581"/>
              <a:gd name="connsiteY0" fmla="*/ 0 h 6858000"/>
              <a:gd name="connsiteX1" fmla="*/ 5677581 w 5677581"/>
              <a:gd name="connsiteY1" fmla="*/ 0 h 6858000"/>
              <a:gd name="connsiteX2" fmla="*/ 5677581 w 5677581"/>
              <a:gd name="connsiteY2" fmla="*/ 6858000 h 6858000"/>
              <a:gd name="connsiteX3" fmla="*/ 3781383 w 5677581"/>
              <a:gd name="connsiteY3" fmla="*/ 6858000 h 6858000"/>
              <a:gd name="connsiteX4" fmla="*/ 212316 w 5677581"/>
              <a:gd name="connsiteY4" fmla="*/ 3288933 h 6858000"/>
              <a:gd name="connsiteX5" fmla="*/ 212316 w 5677581"/>
              <a:gd name="connsiteY5" fmla="*/ 22637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77581" h="6858000">
                <a:moveTo>
                  <a:pt x="2476101" y="0"/>
                </a:moveTo>
                <a:lnTo>
                  <a:pt x="5677581" y="0"/>
                </a:lnTo>
                <a:lnTo>
                  <a:pt x="5677581" y="6858000"/>
                </a:lnTo>
                <a:lnTo>
                  <a:pt x="3781383" y="6858000"/>
                </a:lnTo>
                <a:lnTo>
                  <a:pt x="212316" y="3288933"/>
                </a:lnTo>
                <a:cubicBezTo>
                  <a:pt x="-70771" y="3005846"/>
                  <a:pt x="-70771" y="2546872"/>
                  <a:pt x="212316" y="2263785"/>
                </a:cubicBezTo>
                <a:close/>
              </a:path>
            </a:pathLst>
          </a:cu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31A28DF7-0B3D-254A-FA7B-A49B9BF90BB0}"/>
              </a:ext>
            </a:extLst>
          </p:cNvPr>
          <p:cNvSpPr/>
          <p:nvPr/>
        </p:nvSpPr>
        <p:spPr>
          <a:xfrm rot="18900000">
            <a:off x="7675731" y="532587"/>
            <a:ext cx="3905851" cy="5792826"/>
          </a:xfrm>
          <a:custGeom>
            <a:avLst/>
            <a:gdLst>
              <a:gd name="connsiteX0" fmla="*/ 3905851 w 6190152"/>
              <a:gd name="connsiteY0" fmla="*/ 0 h 7133640"/>
              <a:gd name="connsiteX1" fmla="*/ 6190152 w 6190152"/>
              <a:gd name="connsiteY1" fmla="*/ 2284302 h 7133640"/>
              <a:gd name="connsiteX2" fmla="*/ 1340814 w 6190152"/>
              <a:gd name="connsiteY2" fmla="*/ 7133640 h 7133640"/>
              <a:gd name="connsiteX3" fmla="*/ 0 w 6190152"/>
              <a:gd name="connsiteY3" fmla="*/ 5792826 h 7133640"/>
              <a:gd name="connsiteX4" fmla="*/ 0 w 6190152"/>
              <a:gd name="connsiteY4" fmla="*/ 745402 h 7133640"/>
              <a:gd name="connsiteX5" fmla="*/ 724889 w 6190152"/>
              <a:gd name="connsiteY5" fmla="*/ 20513 h 7133640"/>
              <a:gd name="connsiteX0" fmla="*/ 6190152 w 6281592"/>
              <a:gd name="connsiteY0" fmla="*/ 2284302 h 7133640"/>
              <a:gd name="connsiteX1" fmla="*/ 1340814 w 6281592"/>
              <a:gd name="connsiteY1" fmla="*/ 7133640 h 7133640"/>
              <a:gd name="connsiteX2" fmla="*/ 0 w 6281592"/>
              <a:gd name="connsiteY2" fmla="*/ 5792826 h 7133640"/>
              <a:gd name="connsiteX3" fmla="*/ 0 w 6281592"/>
              <a:gd name="connsiteY3" fmla="*/ 745402 h 7133640"/>
              <a:gd name="connsiteX4" fmla="*/ 724889 w 6281592"/>
              <a:gd name="connsiteY4" fmla="*/ 20513 h 7133640"/>
              <a:gd name="connsiteX5" fmla="*/ 3905851 w 6281592"/>
              <a:gd name="connsiteY5" fmla="*/ 0 h 7133640"/>
              <a:gd name="connsiteX6" fmla="*/ 6281592 w 6281592"/>
              <a:gd name="connsiteY6" fmla="*/ 2375742 h 7133640"/>
              <a:gd name="connsiteX0" fmla="*/ 6190152 w 6190152"/>
              <a:gd name="connsiteY0" fmla="*/ 2284302 h 7133640"/>
              <a:gd name="connsiteX1" fmla="*/ 1340814 w 6190152"/>
              <a:gd name="connsiteY1" fmla="*/ 7133640 h 7133640"/>
              <a:gd name="connsiteX2" fmla="*/ 0 w 6190152"/>
              <a:gd name="connsiteY2" fmla="*/ 5792826 h 7133640"/>
              <a:gd name="connsiteX3" fmla="*/ 0 w 6190152"/>
              <a:gd name="connsiteY3" fmla="*/ 745402 h 7133640"/>
              <a:gd name="connsiteX4" fmla="*/ 724889 w 6190152"/>
              <a:gd name="connsiteY4" fmla="*/ 20513 h 7133640"/>
              <a:gd name="connsiteX5" fmla="*/ 3905851 w 6190152"/>
              <a:gd name="connsiteY5" fmla="*/ 0 h 7133640"/>
              <a:gd name="connsiteX0" fmla="*/ 1340814 w 3905851"/>
              <a:gd name="connsiteY0" fmla="*/ 7133640 h 7133640"/>
              <a:gd name="connsiteX1" fmla="*/ 0 w 3905851"/>
              <a:gd name="connsiteY1" fmla="*/ 5792826 h 7133640"/>
              <a:gd name="connsiteX2" fmla="*/ 0 w 3905851"/>
              <a:gd name="connsiteY2" fmla="*/ 745402 h 7133640"/>
              <a:gd name="connsiteX3" fmla="*/ 724889 w 3905851"/>
              <a:gd name="connsiteY3" fmla="*/ 20513 h 7133640"/>
              <a:gd name="connsiteX4" fmla="*/ 3905851 w 3905851"/>
              <a:gd name="connsiteY4" fmla="*/ 0 h 7133640"/>
              <a:gd name="connsiteX0" fmla="*/ 0 w 3905851"/>
              <a:gd name="connsiteY0" fmla="*/ 5792826 h 5792826"/>
              <a:gd name="connsiteX1" fmla="*/ 0 w 3905851"/>
              <a:gd name="connsiteY1" fmla="*/ 745402 h 5792826"/>
              <a:gd name="connsiteX2" fmla="*/ 724889 w 3905851"/>
              <a:gd name="connsiteY2" fmla="*/ 20513 h 5792826"/>
              <a:gd name="connsiteX3" fmla="*/ 3905851 w 3905851"/>
              <a:gd name="connsiteY3" fmla="*/ 0 h 579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5851" h="5792826">
                <a:moveTo>
                  <a:pt x="0" y="5792826"/>
                </a:moveTo>
                <a:lnTo>
                  <a:pt x="0" y="745402"/>
                </a:lnTo>
                <a:cubicBezTo>
                  <a:pt x="0" y="345057"/>
                  <a:pt x="324544" y="20513"/>
                  <a:pt x="724889" y="20513"/>
                </a:cubicBezTo>
                <a:lnTo>
                  <a:pt x="3905851" y="0"/>
                </a:lnTo>
              </a:path>
            </a:pathLst>
          </a:custGeom>
          <a:noFill/>
          <a:ln w="190500" cap="rnd">
            <a:gradFill flip="none" rotWithShape="1">
              <a:gsLst>
                <a:gs pos="0">
                  <a:schemeClr val="accent1"/>
                </a:gs>
                <a:gs pos="69000">
                  <a:schemeClr val="accent2"/>
                </a:gs>
              </a:gsLst>
              <a:lin ang="27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08CC239B-C351-42F3-4CFD-DE2EB5F3C9F0}"/>
              </a:ext>
            </a:extLst>
          </p:cNvPr>
          <p:cNvSpPr/>
          <p:nvPr/>
        </p:nvSpPr>
        <p:spPr>
          <a:xfrm rot="2700000">
            <a:off x="5758233" y="5208381"/>
            <a:ext cx="3299237" cy="3299238"/>
          </a:xfrm>
          <a:custGeom>
            <a:avLst/>
            <a:gdLst>
              <a:gd name="connsiteX0" fmla="*/ 131719 w 3299237"/>
              <a:gd name="connsiteY0" fmla="*/ 131719 h 3299238"/>
              <a:gd name="connsiteX1" fmla="*/ 449714 w 3299237"/>
              <a:gd name="connsiteY1" fmla="*/ 0 h 3299238"/>
              <a:gd name="connsiteX2" fmla="*/ 3299237 w 3299237"/>
              <a:gd name="connsiteY2" fmla="*/ 0 h 3299238"/>
              <a:gd name="connsiteX3" fmla="*/ 0 w 3299237"/>
              <a:gd name="connsiteY3" fmla="*/ 3299238 h 3299238"/>
              <a:gd name="connsiteX4" fmla="*/ 0 w 3299237"/>
              <a:gd name="connsiteY4" fmla="*/ 449714 h 3299238"/>
              <a:gd name="connsiteX5" fmla="*/ 131719 w 3299237"/>
              <a:gd name="connsiteY5" fmla="*/ 131719 h 329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99237" h="3299238">
                <a:moveTo>
                  <a:pt x="131719" y="131719"/>
                </a:moveTo>
                <a:cubicBezTo>
                  <a:pt x="213101" y="50336"/>
                  <a:pt x="325529" y="0"/>
                  <a:pt x="449714" y="0"/>
                </a:cubicBezTo>
                <a:lnTo>
                  <a:pt x="3299237" y="0"/>
                </a:lnTo>
                <a:lnTo>
                  <a:pt x="0" y="3299238"/>
                </a:lnTo>
                <a:lnTo>
                  <a:pt x="0" y="449714"/>
                </a:lnTo>
                <a:cubicBezTo>
                  <a:pt x="0" y="325529"/>
                  <a:pt x="50336" y="213101"/>
                  <a:pt x="131719" y="13171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6" name="任意多边形: 形状 25">
            <a:extLst>
              <a:ext uri="{FF2B5EF4-FFF2-40B4-BE49-F238E27FC236}">
                <a16:creationId xmlns:a16="http://schemas.microsoft.com/office/drawing/2014/main" id="{A3B42AF5-0079-8814-C079-BA38DF6CDA1D}"/>
              </a:ext>
            </a:extLst>
          </p:cNvPr>
          <p:cNvSpPr/>
          <p:nvPr/>
        </p:nvSpPr>
        <p:spPr>
          <a:xfrm rot="2700000">
            <a:off x="6190285" y="5640434"/>
            <a:ext cx="2435133" cy="2435133"/>
          </a:xfrm>
          <a:custGeom>
            <a:avLst/>
            <a:gdLst>
              <a:gd name="connsiteX0" fmla="*/ 106222 w 2435133"/>
              <a:gd name="connsiteY0" fmla="*/ 106222 h 2435133"/>
              <a:gd name="connsiteX1" fmla="*/ 362664 w 2435133"/>
              <a:gd name="connsiteY1" fmla="*/ 0 h 2435133"/>
              <a:gd name="connsiteX2" fmla="*/ 2435133 w 2435133"/>
              <a:gd name="connsiteY2" fmla="*/ 0 h 2435133"/>
              <a:gd name="connsiteX3" fmla="*/ 0 w 2435133"/>
              <a:gd name="connsiteY3" fmla="*/ 2435133 h 2435133"/>
              <a:gd name="connsiteX4" fmla="*/ 0 w 2435133"/>
              <a:gd name="connsiteY4" fmla="*/ 362664 h 2435133"/>
              <a:gd name="connsiteX5" fmla="*/ 106222 w 2435133"/>
              <a:gd name="connsiteY5" fmla="*/ 106222 h 243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5133" h="2435133">
                <a:moveTo>
                  <a:pt x="106222" y="106222"/>
                </a:moveTo>
                <a:cubicBezTo>
                  <a:pt x="171851" y="40592"/>
                  <a:pt x="262517" y="0"/>
                  <a:pt x="362664" y="0"/>
                </a:cubicBezTo>
                <a:lnTo>
                  <a:pt x="2435133" y="0"/>
                </a:lnTo>
                <a:lnTo>
                  <a:pt x="0" y="2435133"/>
                </a:lnTo>
                <a:lnTo>
                  <a:pt x="0" y="362664"/>
                </a:lnTo>
                <a:cubicBezTo>
                  <a:pt x="0" y="262517"/>
                  <a:pt x="40592" y="171851"/>
                  <a:pt x="106222" y="10622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A30DE04-0928-D23E-6FA4-291F683FC036}"/>
              </a:ext>
            </a:extLst>
          </p:cNvPr>
          <p:cNvGrpSpPr/>
          <p:nvPr/>
        </p:nvGrpSpPr>
        <p:grpSpPr>
          <a:xfrm>
            <a:off x="660400" y="1431575"/>
            <a:ext cx="4581873" cy="4758219"/>
            <a:chOff x="660400" y="1431575"/>
            <a:chExt cx="4581873" cy="4758219"/>
          </a:xfrm>
        </p:grpSpPr>
        <p:sp>
          <p:nvSpPr>
            <p:cNvPr id="8" name="底衬"/>
            <p:cNvSpPr/>
            <p:nvPr/>
          </p:nvSpPr>
          <p:spPr>
            <a:xfrm rot="5400000">
              <a:off x="1748166" y="343809"/>
              <a:ext cx="464414" cy="2639946"/>
            </a:xfrm>
            <a:prstGeom prst="round2SameRect">
              <a:avLst>
                <a:gd name="adj1" fmla="val 31007"/>
                <a:gd name="adj2" fmla="val 0"/>
              </a:avLst>
            </a:prstGeom>
            <a:gradFill flip="none" rotWithShape="1"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小标题1"/>
            <p:cNvSpPr txBox="1"/>
            <p:nvPr/>
          </p:nvSpPr>
          <p:spPr>
            <a:xfrm>
              <a:off x="951515" y="1509893"/>
              <a:ext cx="168728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项目</a:t>
              </a:r>
              <a:r>
                <a:rPr lang="en-US" altLang="zh-CN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01</a:t>
              </a:r>
              <a:r>
                <a:rPr lang="zh-CN" altLang="en-US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：</a:t>
              </a:r>
              <a:r>
                <a:rPr lang="en-US" altLang="zh-CN" sz="20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XXX</a:t>
              </a:r>
              <a:endParaRPr lang="zh-CN" altLang="en-US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29" name="直接连接符1"/>
            <p:cNvCxnSpPr/>
            <p:nvPr/>
          </p:nvCxnSpPr>
          <p:spPr>
            <a:xfrm>
              <a:off x="660400" y="1509794"/>
              <a:ext cx="0" cy="468000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字描述内容1"/>
            <p:cNvSpPr txBox="1"/>
            <p:nvPr/>
          </p:nvSpPr>
          <p:spPr>
            <a:xfrm>
              <a:off x="944789" y="2049994"/>
              <a:ext cx="4297484" cy="86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单击输入文字内容，单击输入文字内容，单击输入文字内容，单击输入文字内容，单击输入文字内容，单击输入文字内容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24BB633-57EA-12E9-D674-1C47E6F7518A}"/>
              </a:ext>
            </a:extLst>
          </p:cNvPr>
          <p:cNvGrpSpPr/>
          <p:nvPr/>
        </p:nvGrpSpPr>
        <p:grpSpPr>
          <a:xfrm>
            <a:off x="660400" y="3308685"/>
            <a:ext cx="4581873" cy="1032836"/>
            <a:chOff x="660400" y="3308685"/>
            <a:chExt cx="4581873" cy="1032836"/>
          </a:xfrm>
        </p:grpSpPr>
        <p:cxnSp>
          <p:nvCxnSpPr>
            <p:cNvPr id="14" name="直接连接符2"/>
            <p:cNvCxnSpPr/>
            <p:nvPr/>
          </p:nvCxnSpPr>
          <p:spPr>
            <a:xfrm>
              <a:off x="660400" y="3462574"/>
              <a:ext cx="9720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空心小矩形1"/>
            <p:cNvSpPr>
              <a:spLocks noChangeAspect="1"/>
            </p:cNvSpPr>
            <p:nvPr/>
          </p:nvSpPr>
          <p:spPr>
            <a:xfrm rot="2700000">
              <a:off x="764940" y="3408574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小标题2"/>
            <p:cNvSpPr txBox="1"/>
            <p:nvPr/>
          </p:nvSpPr>
          <p:spPr>
            <a:xfrm>
              <a:off x="944789" y="3308685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项目目标：</a:t>
              </a:r>
            </a:p>
          </p:txBody>
        </p:sp>
        <p:sp>
          <p:nvSpPr>
            <p:cNvPr id="27" name="文字描述内容2"/>
            <p:cNvSpPr txBox="1"/>
            <p:nvPr/>
          </p:nvSpPr>
          <p:spPr>
            <a:xfrm>
              <a:off x="944789" y="3770467"/>
              <a:ext cx="4297484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单击输入文字内容，单击输入文字内容，单击输入文字内容，单击输入文字内容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EBB47FD-ACED-F701-7419-8CB1188A71B4}"/>
              </a:ext>
            </a:extLst>
          </p:cNvPr>
          <p:cNvGrpSpPr/>
          <p:nvPr/>
        </p:nvGrpSpPr>
        <p:grpSpPr>
          <a:xfrm>
            <a:off x="660400" y="4687040"/>
            <a:ext cx="4581873" cy="1032836"/>
            <a:chOff x="660400" y="4687040"/>
            <a:chExt cx="4581873" cy="1032836"/>
          </a:xfrm>
        </p:grpSpPr>
        <p:cxnSp>
          <p:nvCxnSpPr>
            <p:cNvPr id="15" name="直接连接符3"/>
            <p:cNvCxnSpPr/>
            <p:nvPr/>
          </p:nvCxnSpPr>
          <p:spPr>
            <a:xfrm>
              <a:off x="660400" y="4840929"/>
              <a:ext cx="97200" cy="0"/>
            </a:xfrm>
            <a:prstGeom prst="line">
              <a:avLst/>
            </a:prstGeom>
            <a:ln>
              <a:solidFill>
                <a:schemeClr val="accent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空心小矩形2"/>
            <p:cNvSpPr>
              <a:spLocks noChangeAspect="1"/>
            </p:cNvSpPr>
            <p:nvPr/>
          </p:nvSpPr>
          <p:spPr>
            <a:xfrm rot="2700000">
              <a:off x="764940" y="4786929"/>
              <a:ext cx="108000" cy="108000"/>
            </a:xfrm>
            <a:prstGeom prst="roundRect">
              <a:avLst>
                <a:gd name="adj" fmla="val 23617"/>
              </a:avLst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小标题3"/>
            <p:cNvSpPr txBox="1"/>
            <p:nvPr/>
          </p:nvSpPr>
          <p:spPr>
            <a:xfrm>
              <a:off x="944789" y="4687040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完成情况：</a:t>
              </a:r>
            </a:p>
          </p:txBody>
        </p:sp>
        <p:sp>
          <p:nvSpPr>
            <p:cNvPr id="28" name="文字描述内容3"/>
            <p:cNvSpPr txBox="1"/>
            <p:nvPr/>
          </p:nvSpPr>
          <p:spPr>
            <a:xfrm>
              <a:off x="944789" y="5148822"/>
              <a:ext cx="4297484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单击输入文字内容，单击输入文字内容，单击输入文字内容，单击输入文字内容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F847467D-E407-AC55-8C4D-92083AE96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任职期间的业绩与成果</a:t>
            </a:r>
            <a:endParaRPr lang="zh-CN" altLang="en-US" dirty="0"/>
          </a:p>
        </p:txBody>
      </p:sp>
      <p:sp>
        <p:nvSpPr>
          <p:cNvPr id="12" name="日期占位符 11">
            <a:extLst>
              <a:ext uri="{FF2B5EF4-FFF2-40B4-BE49-F238E27FC236}">
                <a16:creationId xmlns:a16="http://schemas.microsoft.com/office/drawing/2014/main" id="{E96155BA-9F4F-43C4-C8C9-2C427273AA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08331" y="6319254"/>
            <a:ext cx="2743200" cy="184666"/>
          </a:xfrm>
        </p:spPr>
        <p:txBody>
          <a:bodyPr/>
          <a:lstStyle/>
          <a:p>
            <a:fld id="{D8088E64-F002-481E-883E-F558FB3FFB96}" type="datetime1">
              <a:rPr lang="zh-CN" altLang="en-US" smtClean="0"/>
              <a:t>2023/8/22</a:t>
            </a:fld>
            <a:endParaRPr lang="zh-CN" altLang="en-US" dirty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356E70-5413-961B-9D90-633404590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0" y="6319254"/>
            <a:ext cx="2511063" cy="184666"/>
          </a:xfrm>
        </p:spPr>
        <p:txBody>
          <a:bodyPr/>
          <a:lstStyle/>
          <a:p>
            <a:r>
              <a:rPr lang="en-US" altLang="zh-CN" dirty="0"/>
              <a:t>02. </a:t>
            </a:r>
            <a:r>
              <a:rPr lang="zh-CN" altLang="en-US" dirty="0"/>
              <a:t>现岗位业绩回顾</a:t>
            </a:r>
          </a:p>
        </p:txBody>
      </p:sp>
      <p:sp>
        <p:nvSpPr>
          <p:cNvPr id="16" name="灯片编号占位符 15">
            <a:extLst>
              <a:ext uri="{FF2B5EF4-FFF2-40B4-BE49-F238E27FC236}">
                <a16:creationId xmlns:a16="http://schemas.microsoft.com/office/drawing/2014/main" id="{EB2BE2EC-83DC-2C0B-6820-652212F55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8400" y="6319254"/>
            <a:ext cx="2743200" cy="184666"/>
          </a:xfrm>
        </p:spPr>
        <p:txBody>
          <a:bodyPr/>
          <a:lstStyle/>
          <a:p>
            <a:fld id="{DEBDD5DE-4ED2-4A76-97B9-D847280C2E27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c1940e5d-a66d-45d9-a593-a8f7c9802dad"/>
  <p:tag name="COMMONDATA" val="eyJoZGlkIjoiM2Q5NzQ0N2NhMzg4YWZhMWI0ZGZjM2E3MmUxNjdjMW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552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400784;#136122;#398567;#117157;#166757;#393843;#17439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191;#54655;#69599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124;#405350;#117157;#375525;#148494;#37876;#393629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7210;#89898;#90761;#88631;"/>
</p:tagLst>
</file>

<file path=ppt/theme/theme1.xml><?xml version="1.0" encoding="utf-8"?>
<a:theme xmlns:a="http://schemas.openxmlformats.org/drawingml/2006/main" name="Office 主题51PPT模板网​​">
  <a:themeElements>
    <a:clrScheme name="自定义 3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FF9B44"/>
      </a:accent1>
      <a:accent2>
        <a:srgbClr val="ED5825"/>
      </a:accent2>
      <a:accent3>
        <a:srgbClr val="F9E7C5"/>
      </a:accent3>
      <a:accent4>
        <a:srgbClr val="B59574"/>
      </a:accent4>
      <a:accent5>
        <a:srgbClr val="000000"/>
      </a:accent5>
      <a:accent6>
        <a:srgbClr val="000000"/>
      </a:accent6>
      <a:hlink>
        <a:srgbClr val="000000"/>
      </a:hlink>
      <a:folHlink>
        <a:srgbClr val="954F72"/>
      </a:folHlink>
    </a:clrScheme>
    <a:fontScheme name="宋体+黑体">
      <a:majorFont>
        <a:latin typeface="思源宋体 CN Heavy"/>
        <a:ea typeface="思源宋体 CN Heavy"/>
        <a:cs typeface=""/>
      </a:majorFont>
      <a:minorFont>
        <a:latin typeface="思源黑体 Regular"/>
        <a:ea typeface="思源黑体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1873</Words>
  <Application>Microsoft Office PowerPoint</Application>
  <PresentationFormat>宽屏</PresentationFormat>
  <Paragraphs>342</Paragraphs>
  <Slides>27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Regular</vt:lpstr>
      <vt:lpstr>思源宋体 CN Heavy</vt:lpstr>
      <vt:lpstr>Arial</vt:lpstr>
      <vt:lpstr>Calibri</vt:lpstr>
      <vt:lpstr>Segoe UI Light</vt:lpstr>
      <vt:lpstr>Office 主题51PPT模板网​​</vt:lpstr>
      <vt:lpstr>橙色商务风20XX年 内部竞聘报告 PPT</vt:lpstr>
      <vt:lpstr>目录</vt:lpstr>
      <vt:lpstr>我的基本资料</vt:lpstr>
      <vt:lpstr>个人简介</vt:lpstr>
      <vt:lpstr>教育背景</vt:lpstr>
      <vt:lpstr>工作经历</vt:lpstr>
      <vt:lpstr>现岗位业绩回顾</vt:lpstr>
      <vt:lpstr>现任岗位工作内容</vt:lpstr>
      <vt:lpstr>任职期间的业绩与成果</vt:lpstr>
      <vt:lpstr>任职期间的业绩与成果</vt:lpstr>
      <vt:lpstr>KPI考核成绩</vt:lpstr>
      <vt:lpstr>对内聘岗位的认识</vt:lpstr>
      <vt:lpstr>PowerPoint 演示文稿</vt:lpstr>
      <vt:lpstr>概括这个岗位职责</vt:lpstr>
      <vt:lpstr>个人的认知与见解</vt:lpstr>
      <vt:lpstr>胜任的资格与能力</vt:lpstr>
      <vt:lpstr>成功项目的展示</vt:lpstr>
      <vt:lpstr>个人能力综合分析</vt:lpstr>
      <vt:lpstr>与岗位匹配的个人优势</vt:lpstr>
      <vt:lpstr>开展工作的思路</vt:lpstr>
      <vt:lpstr>未来重点工作思路</vt:lpstr>
      <vt:lpstr>未来工作目标</vt:lpstr>
      <vt:lpstr>部门建设</vt:lpstr>
      <vt:lpstr>THANKS!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橙色商务风公司内部竞聘报告ppt模板</dc:title>
  <dc:creator>Adan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65</cp:revision>
  <dcterms:created xsi:type="dcterms:W3CDTF">2022-12-14T14:27:00Z</dcterms:created>
  <dcterms:modified xsi:type="dcterms:W3CDTF">2023-08-22T00:21:57Z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10CED137834B495B8160348CBE0A8D95</vt:lpwstr>
  </property>
  <property fmtid="{D5CDD505-2E9C-101B-9397-08002B2CF9AE}" pid="3" name="KSOProductBuildVer">
    <vt:lpwstr>2052-11.1.0.12980</vt:lpwstr>
  </property>
</Properties>
</file>