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6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C5B1"/>
    <a:srgbClr val="6BDECF"/>
    <a:srgbClr val="3C3D42"/>
    <a:srgbClr val="F0F0F0"/>
    <a:srgbClr val="44B79D"/>
    <a:srgbClr val="DDEEEC"/>
    <a:srgbClr val="5E3CC5"/>
    <a:srgbClr val="26BA9B"/>
    <a:srgbClr val="1F957C"/>
    <a:srgbClr val="26B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8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96" y="474"/>
      </p:cViewPr>
      <p:guideLst>
        <p:guide orient="horz" pos="2160"/>
        <p:guide pos="3817"/>
        <p:guide pos="6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50BE-7759-4960-8418-EF0EA7D1F08B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E7AAB-C46E-4480-A883-B44EF405F1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083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50BE-7759-4960-8418-EF0EA7D1F08B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E7AAB-C46E-4480-A883-B44EF405F1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116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50BE-7759-4960-8418-EF0EA7D1F08B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E7AAB-C46E-4480-A883-B44EF405F1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704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50BE-7759-4960-8418-EF0EA7D1F08B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E7AAB-C46E-4480-A883-B44EF405F1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238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50BE-7759-4960-8418-EF0EA7D1F08B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E7AAB-C46E-4480-A883-B44EF405F1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568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50BE-7759-4960-8418-EF0EA7D1F08B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E7AAB-C46E-4480-A883-B44EF405F1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074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50BE-7759-4960-8418-EF0EA7D1F08B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E7AAB-C46E-4480-A883-B44EF405F1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520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50BE-7759-4960-8418-EF0EA7D1F08B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E7AAB-C46E-4480-A883-B44EF405F1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950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50BE-7759-4960-8418-EF0EA7D1F08B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E7AAB-C46E-4480-A883-B44EF405F1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214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50BE-7759-4960-8418-EF0EA7D1F08B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E7AAB-C46E-4480-A883-B44EF405F1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258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150BE-7759-4960-8418-EF0EA7D1F08B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E7AAB-C46E-4480-A883-B44EF405F1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684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150BE-7759-4960-8418-EF0EA7D1F08B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FE7AAB-C46E-4480-A883-B44EF405F1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267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5621575559/profile?topnav=1&amp;wvr=6" TargetMode="External"/><Relationship Id="rId2" Type="http://schemas.openxmlformats.org/officeDocument/2006/relationships/hyperlink" Target="http://byshenxian.yanj.cn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huaban.com/wnalmoyxnl/" TargetMode="Externa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5041"/>
            <a:ext cx="12192000" cy="691093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387741" y="763771"/>
            <a:ext cx="1416518" cy="1416518"/>
            <a:chOff x="5387741" y="1216258"/>
            <a:chExt cx="1416518" cy="1416518"/>
          </a:xfrm>
        </p:grpSpPr>
        <p:sp>
          <p:nvSpPr>
            <p:cNvPr id="5" name="椭圆 4"/>
            <p:cNvSpPr/>
            <p:nvPr/>
          </p:nvSpPr>
          <p:spPr>
            <a:xfrm>
              <a:off x="5387741" y="1216258"/>
              <a:ext cx="1416518" cy="1416518"/>
            </a:xfrm>
            <a:prstGeom prst="ellipse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431857" y="1662907"/>
              <a:ext cx="13282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gradFill flip="none" rotWithShape="1">
                    <a:gsLst>
                      <a:gs pos="0">
                        <a:srgbClr val="035682"/>
                      </a:gs>
                      <a:gs pos="59000">
                        <a:srgbClr val="039C3D">
                          <a:alpha val="81000"/>
                        </a:srgbClr>
                      </a:gs>
                      <a:gs pos="100000">
                        <a:srgbClr val="30D687">
                          <a:alpha val="74000"/>
                        </a:srgbClr>
                      </a:gs>
                    </a:gsLst>
                    <a:lin ang="16200000" scaled="1"/>
                    <a:tileRect/>
                  </a:gradFill>
                  <a:latin typeface="Agency FB" panose="020B0503020202020204" pitchFamily="34" charset="0"/>
                </a:rPr>
                <a:t>NATURE</a:t>
              </a:r>
              <a:endParaRPr lang="zh-CN" altLang="en-US" sz="2800" b="1" dirty="0">
                <a:gradFill flip="none" rotWithShape="1">
                  <a:gsLst>
                    <a:gs pos="0">
                      <a:srgbClr val="035682"/>
                    </a:gs>
                    <a:gs pos="59000">
                      <a:srgbClr val="039C3D">
                        <a:alpha val="81000"/>
                      </a:srgbClr>
                    </a:gs>
                    <a:gs pos="100000">
                      <a:srgbClr val="30D687">
                        <a:alpha val="74000"/>
                      </a:srgbClr>
                    </a:gs>
                  </a:gsLst>
                  <a:lin ang="16200000" scaled="1"/>
                  <a:tileRect/>
                </a:gradFill>
                <a:latin typeface="Agency FB" panose="020B0503020202020204" pitchFamily="34" charset="0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 flipV="1">
            <a:off x="3419074" y="3094677"/>
            <a:ext cx="1800000" cy="36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lumMod val="95000"/>
                  <a:lumOff val="5000"/>
                  <a:alpha val="70000"/>
                </a:schemeClr>
              </a:gs>
              <a:gs pos="50000">
                <a:schemeClr val="bg1">
                  <a:lumMod val="85000"/>
                  <a:alpha val="6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394737" y="2697179"/>
            <a:ext cx="1442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30D687"/>
                </a:solidFill>
                <a:latin typeface="Agency FB" panose="020B0503020202020204" pitchFamily="34" charset="0"/>
              </a:rPr>
              <a:t>HELLO</a:t>
            </a:r>
            <a:endParaRPr lang="zh-CN" altLang="en-US" sz="4800" dirty="0">
              <a:solidFill>
                <a:srgbClr val="30D687"/>
              </a:solidFill>
              <a:latin typeface="Agency FB" panose="020B0503020202020204" pitchFamily="34" charset="0"/>
            </a:endParaRPr>
          </a:p>
        </p:txBody>
      </p:sp>
      <p:sp>
        <p:nvSpPr>
          <p:cNvPr id="9" name="圆角矩形 8"/>
          <p:cNvSpPr/>
          <p:nvPr/>
        </p:nvSpPr>
        <p:spPr>
          <a:xfrm flipV="1">
            <a:off x="7012944" y="3094677"/>
            <a:ext cx="1800000" cy="36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alpha val="70000"/>
                </a:schemeClr>
              </a:gs>
              <a:gs pos="50000">
                <a:schemeClr val="bg1">
                  <a:lumMod val="85000"/>
                  <a:alpha val="6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38490" y="3626367"/>
            <a:ext cx="6315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>
                    <a:alpha val="83000"/>
                  </a:schemeClr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WELCOME TO MY PPT</a:t>
            </a:r>
            <a:endParaRPr lang="zh-CN" altLang="en-US" sz="3600" dirty="0">
              <a:solidFill>
                <a:schemeClr val="bg1">
                  <a:alpha val="83000"/>
                </a:schemeClr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84871" y="4272698"/>
            <a:ext cx="4822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30D687">
                    <a:alpha val="83000"/>
                  </a:srgbClr>
                </a:solidFill>
                <a:latin typeface="Agency FB" panose="020B0503020202020204" pitchFamily="34" charset="0"/>
                <a:ea typeface="Meiryo UI" panose="020B0604030504040204" pitchFamily="34" charset="-128"/>
                <a:cs typeface="Meiryo UI" panose="020B0604030504040204" pitchFamily="34" charset="-128"/>
              </a:rPr>
              <a:t>LET US CREATE A MIRACLE  </a:t>
            </a:r>
            <a:endParaRPr lang="zh-CN" altLang="en-US" sz="2800" dirty="0">
              <a:solidFill>
                <a:srgbClr val="30D687">
                  <a:alpha val="83000"/>
                </a:srgbClr>
              </a:solidFill>
              <a:latin typeface="Agency FB" panose="020B0503020202020204" pitchFamily="34" charset="0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88610" y="5922900"/>
            <a:ext cx="1192238" cy="932998"/>
          </a:xfrm>
          <a:prstGeom prst="rect">
            <a:avLst/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722336" y="6176564"/>
            <a:ext cx="6747328" cy="461668"/>
            <a:chOff x="2938490" y="6176564"/>
            <a:chExt cx="6747328" cy="461668"/>
          </a:xfrm>
        </p:grpSpPr>
        <p:sp>
          <p:nvSpPr>
            <p:cNvPr id="14" name="文本框 13"/>
            <p:cNvSpPr txBox="1"/>
            <p:nvPr/>
          </p:nvSpPr>
          <p:spPr>
            <a:xfrm>
              <a:off x="2938490" y="6176566"/>
              <a:ext cx="8662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HOME.</a:t>
              </a:r>
              <a:endParaRPr lang="zh-CN" altLang="en-US" sz="24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910585" y="6176566"/>
              <a:ext cx="980596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SERVICE.</a:t>
              </a:r>
              <a:endParaRPr lang="zh-CN" altLang="en-US" sz="24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997002" y="6176565"/>
              <a:ext cx="980596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ABOUT.</a:t>
              </a:r>
              <a:endParaRPr lang="zh-CN" altLang="en-US" sz="24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083419" y="6176565"/>
              <a:ext cx="12563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PORTFOLIO.</a:t>
              </a:r>
              <a:endParaRPr lang="zh-CN" altLang="en-US" sz="24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445590" y="6176564"/>
              <a:ext cx="9190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BLOG.</a:t>
              </a:r>
              <a:endParaRPr lang="zh-CN" altLang="en-US" sz="24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470486" y="6176564"/>
              <a:ext cx="12153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CONTACT.</a:t>
              </a:r>
              <a:endParaRPr lang="zh-CN" altLang="en-US" sz="24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 flipV="1">
            <a:off x="0" y="5922900"/>
            <a:ext cx="12240000" cy="36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lumMod val="95000"/>
                  <a:lumOff val="5000"/>
                  <a:alpha val="70000"/>
                </a:schemeClr>
              </a:gs>
              <a:gs pos="50000">
                <a:schemeClr val="bg1">
                  <a:lumMod val="85000"/>
                  <a:alpha val="6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4677968" y="5929584"/>
            <a:ext cx="1192238" cy="932998"/>
          </a:xfrm>
          <a:prstGeom prst="rect">
            <a:avLst/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14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9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3" presetID="2" presetClass="entr" presetSubtype="4" accel="54000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8" presetID="42" presetClass="path" presetSubtype="0" accel="50000" decel="50000" fill="hold" grpId="1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2.96296E-6 L 0.0849 -0.00092 " pathEditMode="relative" rAng="0" ptsTypes="AA" p14:bounceEnd="54000">
                                          <p:cBhvr>
                                            <p:cTn id="4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45" y="-4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1" presetID="1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4" presetID="1" presetClass="entr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7" presetID="42" presetClass="path" presetSubtype="0" accel="50000" decel="50000" fill="hold" grpId="1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442 -0.00185 L 0.09792 0.00069 " pathEditMode="relative" rAng="0" ptsTypes="AA" p14:bounceEnd="54000">
                                          <p:cBhvr>
                                            <p:cTn id="5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17" y="11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/>
          <p:bldP spid="9" grpId="0" animBg="1"/>
          <p:bldP spid="10" grpId="0"/>
          <p:bldP spid="12" grpId="0"/>
          <p:bldP spid="22" grpId="0" animBg="1"/>
          <p:bldP spid="22" grpId="1" animBg="1"/>
          <p:bldP spid="22" grpId="2" animBg="1"/>
          <p:bldP spid="13" grpId="0" animBg="1"/>
          <p:bldP spid="23" grpId="1" animBg="1"/>
          <p:bldP spid="23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9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3" presetID="2" presetClass="entr" presetSubtype="4" accel="54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8" presetID="42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2.96296E-6 L 0.0849 -0.00092 " pathEditMode="relative" rAng="0" ptsTypes="AA">
                                          <p:cBhvr>
                                            <p:cTn id="4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45" y="-4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1" presetID="1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4" presetID="1" presetClass="entr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7" presetID="42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442 -0.00185 L 0.09792 0.00069 " pathEditMode="relative" rAng="0" ptsTypes="AA">
                                          <p:cBhvr>
                                            <p:cTn id="5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17" y="11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/>
          <p:bldP spid="9" grpId="0" animBg="1"/>
          <p:bldP spid="10" grpId="0"/>
          <p:bldP spid="12" grpId="0"/>
          <p:bldP spid="22" grpId="0" animBg="1"/>
          <p:bldP spid="22" grpId="1" animBg="1"/>
          <p:bldP spid="22" grpId="2" animBg="1"/>
          <p:bldP spid="13" grpId="0" animBg="1"/>
          <p:bldP spid="23" grpId="1" animBg="1"/>
          <p:bldP spid="23" grpId="2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62C5B1">
                <a:alpha val="47000"/>
              </a:srgbClr>
            </a:gs>
            <a:gs pos="82000">
              <a:srgbClr val="26BA9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文本框 569"/>
          <p:cNvSpPr txBox="1"/>
          <p:nvPr/>
        </p:nvSpPr>
        <p:spPr>
          <a:xfrm>
            <a:off x="3518171" y="2310522"/>
            <a:ext cx="51556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effectLst>
                  <a:outerShdw blurRad="127000" dist="50800" dir="5400000" algn="ctr" rotWithShape="0">
                    <a:srgbClr val="000000">
                      <a:alpha val="79000"/>
                    </a:srgbClr>
                  </a:outerShdw>
                </a:effectLst>
                <a:latin typeface="Hiragino Sans GB W3" panose="020B0300000000000000" pitchFamily="34" charset="-122"/>
                <a:ea typeface="Hiragino Sans GB W3" panose="020B0300000000000000" pitchFamily="34" charset="-122"/>
                <a:cs typeface="Meiryo UI" panose="020B0604030504040204" pitchFamily="34" charset="-128"/>
              </a:rPr>
              <a:t>MARIE PPT</a:t>
            </a:r>
            <a:endParaRPr lang="zh-CN" altLang="en-US" sz="6000" dirty="0">
              <a:solidFill>
                <a:schemeClr val="bg1"/>
              </a:solidFill>
              <a:effectLst>
                <a:outerShdw blurRad="127000" dist="50800" dir="5400000" algn="ctr" rotWithShape="0">
                  <a:srgbClr val="000000">
                    <a:alpha val="79000"/>
                  </a:srgbClr>
                </a:outerShdw>
              </a:effectLst>
              <a:latin typeface="Hiragino Sans GB W3" panose="020B0300000000000000" pitchFamily="34" charset="-122"/>
              <a:ea typeface="Hiragino Sans GB W3" panose="020B0300000000000000" pitchFamily="34" charset="-122"/>
              <a:cs typeface="Meiryo UI" panose="020B0604030504040204" pitchFamily="34" charset="-128"/>
            </a:endParaRPr>
          </a:p>
        </p:txBody>
      </p:sp>
      <p:sp>
        <p:nvSpPr>
          <p:cNvPr id="571" name="圆角矩形 570"/>
          <p:cNvSpPr/>
          <p:nvPr/>
        </p:nvSpPr>
        <p:spPr>
          <a:xfrm>
            <a:off x="2827507" y="4216400"/>
            <a:ext cx="6536987" cy="832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7" name="文本框 576"/>
          <p:cNvSpPr txBox="1"/>
          <p:nvPr/>
        </p:nvSpPr>
        <p:spPr>
          <a:xfrm>
            <a:off x="4899498" y="4533088"/>
            <a:ext cx="2393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1F957C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LOADING……</a:t>
            </a:r>
            <a:endParaRPr lang="zh-CN" altLang="en-US" b="1" dirty="0">
              <a:solidFill>
                <a:srgbClr val="1F957C"/>
              </a:solidFill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827506" y="4216400"/>
            <a:ext cx="6536987" cy="83226"/>
          </a:xfrm>
          <a:prstGeom prst="roundRect">
            <a:avLst>
              <a:gd name="adj" fmla="val 50000"/>
            </a:avLst>
          </a:prstGeom>
          <a:solidFill>
            <a:srgbClr val="26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862985" y="4533088"/>
            <a:ext cx="2393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1F957C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DONE</a:t>
            </a:r>
            <a:endParaRPr lang="zh-CN" altLang="en-US" b="1" dirty="0">
              <a:solidFill>
                <a:srgbClr val="1F957C"/>
              </a:solidFill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27573" y="3997814"/>
            <a:ext cx="7200000" cy="1475998"/>
            <a:chOff x="2427573" y="3997814"/>
            <a:chExt cx="7200000" cy="1475998"/>
          </a:xfrm>
        </p:grpSpPr>
        <p:sp>
          <p:nvSpPr>
            <p:cNvPr id="12" name="文本框 11"/>
            <p:cNvSpPr txBox="1"/>
            <p:nvPr/>
          </p:nvSpPr>
          <p:spPr>
            <a:xfrm>
              <a:off x="3181277" y="3997814"/>
              <a:ext cx="5692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>
                      <a:alpha val="83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iragino Sans GB W3" panose="020B0300000000000000" pitchFamily="34" charset="-122"/>
                  <a:ea typeface="Hiragino Sans GB W3" panose="020B0300000000000000" pitchFamily="34" charset="-122"/>
                  <a:cs typeface="Meiryo UI" panose="020B0604030504040204" pitchFamily="34" charset="-128"/>
                </a:rPr>
                <a:t>LET US CREATE A MIRACLE  </a:t>
              </a:r>
              <a:endParaRPr lang="zh-CN" altLang="en-US" sz="2000" dirty="0">
                <a:solidFill>
                  <a:schemeClr val="bg1">
                    <a:alpha val="83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iragino Sans GB W3" panose="020B0300000000000000" pitchFamily="34" charset="-122"/>
                <a:ea typeface="Hiragino Sans GB W3" panose="020B0300000000000000" pitchFamily="34" charset="-122"/>
                <a:cs typeface="Meiryo UI" panose="020B0604030504040204" pitchFamily="34" charset="-128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237491" y="4630366"/>
              <a:ext cx="5580164" cy="564204"/>
              <a:chOff x="3112851" y="4630366"/>
              <a:chExt cx="5580164" cy="564204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3112851" y="4630366"/>
                <a:ext cx="1770434" cy="564204"/>
                <a:chOff x="3112851" y="4630366"/>
                <a:chExt cx="1770434" cy="564204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3112851" y="4630366"/>
                  <a:ext cx="1770434" cy="564204"/>
                </a:xfrm>
                <a:prstGeom prst="rect">
                  <a:avLst/>
                </a:prstGeom>
                <a:solidFill>
                  <a:srgbClr val="26BA9B">
                    <a:alpha val="35000"/>
                  </a:srgbClr>
                </a:solidFill>
                <a:ln>
                  <a:noFill/>
                </a:ln>
                <a:effectLst>
                  <a:innerShdw blurRad="63500" dist="50800" dir="21540000">
                    <a:prstClr val="black">
                      <a:alpha val="13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3210668" y="4758580"/>
                  <a:ext cx="157480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Hiragino Sans GB W3" panose="020B0300000000000000" pitchFamily="34" charset="-122"/>
                      <a:ea typeface="Hiragino Sans GB W3" panose="020B0300000000000000" pitchFamily="34" charset="-122"/>
                    </a:rPr>
                    <a:t>DETERMINE</a:t>
                  </a:r>
                  <a:endParaRPr lang="zh-CN" altLang="en-US" sz="14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Hiragino Sans GB W3" panose="020B0300000000000000" pitchFamily="34" charset="-122"/>
                    <a:ea typeface="Hiragino Sans GB W3" panose="020B0300000000000000" pitchFamily="34" charset="-122"/>
                  </a:endParaRPr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6922581" y="4630366"/>
                <a:ext cx="1770434" cy="564204"/>
                <a:chOff x="3112851" y="4630366"/>
                <a:chExt cx="1770434" cy="564204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3112851" y="4630366"/>
                  <a:ext cx="1770434" cy="564204"/>
                </a:xfrm>
                <a:prstGeom prst="rect">
                  <a:avLst/>
                </a:prstGeom>
                <a:solidFill>
                  <a:srgbClr val="26BA9B">
                    <a:alpha val="35000"/>
                  </a:srgbClr>
                </a:solidFill>
                <a:ln>
                  <a:noFill/>
                </a:ln>
                <a:effectLst>
                  <a:innerShdw blurRad="63500" dist="50800" dir="21540000">
                    <a:prstClr val="black">
                      <a:alpha val="13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3210668" y="4758580"/>
                  <a:ext cx="157480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Hiragino Sans GB W3" panose="020B0300000000000000" pitchFamily="34" charset="-122"/>
                      <a:ea typeface="Hiragino Sans GB W3" panose="020B0300000000000000" pitchFamily="34" charset="-122"/>
                    </a:rPr>
                    <a:t>CANCEL</a:t>
                  </a:r>
                  <a:endParaRPr lang="zh-CN" altLang="en-US" sz="140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Hiragino Sans GB W3" panose="020B0300000000000000" pitchFamily="34" charset="-122"/>
                    <a:ea typeface="Hiragino Sans GB W3" panose="020B0300000000000000" pitchFamily="34" charset="-122"/>
                  </a:endParaRPr>
                </a:p>
              </p:txBody>
            </p:sp>
          </p:grpSp>
        </p:grpSp>
        <p:sp>
          <p:nvSpPr>
            <p:cNvPr id="20" name="圆角矩形 19"/>
            <p:cNvSpPr/>
            <p:nvPr/>
          </p:nvSpPr>
          <p:spPr>
            <a:xfrm flipV="1">
              <a:off x="2427573" y="5427012"/>
              <a:ext cx="7200000" cy="468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50000"/>
                    <a:alpha val="48000"/>
                  </a:schemeClr>
                </a:gs>
                <a:gs pos="50000">
                  <a:schemeClr val="bg1">
                    <a:lumMod val="85000"/>
                    <a:alpha val="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sp>
        <p:nvSpPr>
          <p:cNvPr id="21" name="矩形 20"/>
          <p:cNvSpPr/>
          <p:nvPr/>
        </p:nvSpPr>
        <p:spPr>
          <a:xfrm>
            <a:off x="3237491" y="4631750"/>
            <a:ext cx="1770434" cy="564204"/>
          </a:xfrm>
          <a:prstGeom prst="rect">
            <a:avLst/>
          </a:prstGeom>
          <a:solidFill>
            <a:srgbClr val="26BA9B">
              <a:alpha val="35000"/>
            </a:srgbClr>
          </a:solidFill>
          <a:ln>
            <a:noFill/>
          </a:ln>
          <a:effectLst>
            <a:innerShdw blurRad="63500" dist="50800" dir="21540000">
              <a:prstClr val="black">
                <a:alpha val="1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3335308" y="4759964"/>
            <a:ext cx="157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DETERMINE</a:t>
            </a:r>
            <a:endParaRPr lang="zh-CN" altLang="en-US" sz="1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25966" y="3996209"/>
            <a:ext cx="7200000" cy="1475998"/>
            <a:chOff x="2425966" y="3996209"/>
            <a:chExt cx="7200000" cy="1475998"/>
          </a:xfrm>
        </p:grpSpPr>
        <p:sp>
          <p:nvSpPr>
            <p:cNvPr id="25" name="文本框 24"/>
            <p:cNvSpPr txBox="1"/>
            <p:nvPr/>
          </p:nvSpPr>
          <p:spPr>
            <a:xfrm>
              <a:off x="3179670" y="3996209"/>
              <a:ext cx="56925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>
                      <a:alpha val="83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iragino Sans GB W3" panose="020B0300000000000000" pitchFamily="34" charset="-122"/>
                  <a:ea typeface="Hiragino Sans GB W3" panose="020B0300000000000000" pitchFamily="34" charset="-122"/>
                  <a:cs typeface="Meiryo UI" panose="020B0604030504040204" pitchFamily="34" charset="-128"/>
                </a:rPr>
                <a:t>LET US CREATE A MIRACLE  </a:t>
              </a:r>
              <a:endParaRPr lang="zh-CN" altLang="en-US" sz="2000" dirty="0">
                <a:solidFill>
                  <a:schemeClr val="bg1">
                    <a:alpha val="83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iragino Sans GB W3" panose="020B0300000000000000" pitchFamily="34" charset="-122"/>
                <a:ea typeface="Hiragino Sans GB W3" panose="020B0300000000000000" pitchFamily="34" charset="-122"/>
                <a:cs typeface="Meiryo UI" panose="020B0604030504040204" pitchFamily="34" charset="-128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flipV="1">
              <a:off x="2425966" y="5425407"/>
              <a:ext cx="7200000" cy="468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50000"/>
                    <a:alpha val="48000"/>
                  </a:schemeClr>
                </a:gs>
                <a:gs pos="50000">
                  <a:schemeClr val="bg1">
                    <a:lumMod val="85000"/>
                    <a:alpha val="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sp>
        <p:nvSpPr>
          <p:cNvPr id="34" name="矩形 33"/>
          <p:cNvSpPr/>
          <p:nvPr/>
        </p:nvSpPr>
        <p:spPr>
          <a:xfrm>
            <a:off x="7047221" y="4630366"/>
            <a:ext cx="1770434" cy="564204"/>
          </a:xfrm>
          <a:prstGeom prst="rect">
            <a:avLst/>
          </a:prstGeom>
          <a:solidFill>
            <a:srgbClr val="26BA9B">
              <a:alpha val="35000"/>
            </a:srgbClr>
          </a:solidFill>
          <a:ln>
            <a:noFill/>
          </a:ln>
          <a:effectLst>
            <a:innerShdw blurRad="63500" dist="50800" dir="21540000">
              <a:prstClr val="black">
                <a:alpha val="1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145038" y="4758580"/>
            <a:ext cx="157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CANCEL</a:t>
            </a:r>
            <a:endParaRPr lang="zh-CN" altLang="en-US" sz="1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375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7" dur="18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" dur="182" fill="hold">
                                              <p:stCondLst>
                                                <p:cond delay="182"/>
                                              </p:stCondLst>
                                            </p:cTn>
                                            <p:tgtEl>
                                              <p:spTgt spid="5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8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62" decel="50000" autoRev="1" fill="hold">
                                              <p:stCondLst>
                                                <p:cond delay="182"/>
                                              </p:stCondLst>
                                            </p:cTn>
                                            <p:tgtEl>
                                              <p:spTgt spid="5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4" fill="hold">
                                              <p:stCondLst>
                                                <p:cond delay="346"/>
                                              </p:stCondLst>
                                            </p:cTn>
                                            <p:tgtEl>
                                              <p:spTgt spid="5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2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" presetClass="exit" presetSubtype="0" fill="hold" grpId="1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9" presetClass="entr" presetSubtype="10" repeatCount="2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2" presetID="1" presetClass="exit" presetSubtype="0" fill="hold" grpId="3" nodeType="after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5" presetID="1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8" presetID="1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1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2000" fill="hold" nodeType="withEffect" p14:presetBounceEnd="56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38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1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0" presetID="6" presetClass="emph" presetSubtype="0" autoRev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2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2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1" grpId="1" animBg="1"/>
          <p:bldP spid="577" grpId="0"/>
          <p:bldP spid="577" grpId="1"/>
          <p:bldP spid="577" grpId="3"/>
          <p:bldP spid="8" grpId="0" animBg="1"/>
          <p:bldP spid="8" grpId="2" animBg="1"/>
          <p:bldP spid="11" grpId="0"/>
          <p:bldP spid="11" grpId="2"/>
          <p:bldP spid="21" grpId="0" animBg="1"/>
          <p:bldP spid="21" grpId="1" animBg="1"/>
          <p:bldP spid="23" grpId="0"/>
          <p:bldP spid="23" grpId="1"/>
          <p:bldP spid="34" grpId="0" animBg="1"/>
          <p:bldP spid="34" grpId="1" animBg="1"/>
          <p:bldP spid="35" grpId="0"/>
          <p:bldP spid="35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7" dur="18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" dur="182" fill="hold">
                                              <p:stCondLst>
                                                <p:cond delay="182"/>
                                              </p:stCondLst>
                                            </p:cTn>
                                            <p:tgtEl>
                                              <p:spTgt spid="5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8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62" decel="50000" autoRev="1" fill="hold">
                                              <p:stCondLst>
                                                <p:cond delay="182"/>
                                              </p:stCondLst>
                                            </p:cTn>
                                            <p:tgtEl>
                                              <p:spTgt spid="5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4" fill="hold">
                                              <p:stCondLst>
                                                <p:cond delay="346"/>
                                              </p:stCondLst>
                                            </p:cTn>
                                            <p:tgtEl>
                                              <p:spTgt spid="5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2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" presetClass="exit" presetSubtype="0" fill="hold" grpId="1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9" presetClass="entr" presetSubtype="10" repeatCount="2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2" presetID="1" presetClass="exit" presetSubtype="0" fill="hold" grpId="3" nodeType="after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5" presetID="1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8" presetID="1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1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2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38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1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0" presetID="6" presetClass="emph" presetSubtype="0" autoRev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2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2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1" grpId="1" animBg="1"/>
          <p:bldP spid="577" grpId="0"/>
          <p:bldP spid="577" grpId="1"/>
          <p:bldP spid="577" grpId="3"/>
          <p:bldP spid="8" grpId="0" animBg="1"/>
          <p:bldP spid="8" grpId="2" animBg="1"/>
          <p:bldP spid="11" grpId="0"/>
          <p:bldP spid="11" grpId="2"/>
          <p:bldP spid="21" grpId="0" animBg="1"/>
          <p:bldP spid="21" grpId="1" animBg="1"/>
          <p:bldP spid="23" grpId="0"/>
          <p:bldP spid="23" grpId="1"/>
          <p:bldP spid="34" grpId="0" animBg="1"/>
          <p:bldP spid="34" grpId="1" animBg="1"/>
          <p:bldP spid="35" grpId="0"/>
          <p:bldP spid="35" grpId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6772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9728"/>
            <a:ext cx="12192000" cy="6858000"/>
          </a:xfrm>
          <a:prstGeom prst="rect">
            <a:avLst/>
          </a:prstGeom>
          <a:solidFill>
            <a:schemeClr val="tx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352738">
            <a:off x="-677182" y="-1823653"/>
            <a:ext cx="3663358" cy="3158067"/>
          </a:xfrm>
          <a:prstGeom prst="triangle">
            <a:avLst/>
          </a:prstGeom>
          <a:noFill/>
          <a:ln>
            <a:solidFill>
              <a:schemeClr val="bg1"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1352738">
            <a:off x="-1740370" y="-1026017"/>
            <a:ext cx="3663358" cy="3158067"/>
          </a:xfrm>
          <a:prstGeom prst="triangle">
            <a:avLst/>
          </a:prstGeom>
          <a:noFill/>
          <a:ln>
            <a:solidFill>
              <a:schemeClr val="bg1"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88433" y="818708"/>
            <a:ext cx="7365167" cy="4469471"/>
            <a:chOff x="2388433" y="818708"/>
            <a:chExt cx="7365167" cy="446947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6059488" y="818708"/>
              <a:ext cx="0" cy="1581592"/>
            </a:xfrm>
            <a:prstGeom prst="line">
              <a:avLst/>
            </a:prstGeom>
            <a:ln>
              <a:solidFill>
                <a:srgbClr val="5E3CC5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3133387" y="2589503"/>
              <a:ext cx="592522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  <a:cs typeface="Meiryo UI" panose="020B0604030504040204" pitchFamily="34" charset="-128"/>
                </a:rPr>
                <a:t>We ‘ re here to help. </a:t>
              </a:r>
              <a:endParaRPr lang="zh-CN" altLang="en-US" sz="4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  <a:cs typeface="Meiryo UI" panose="020B0604030504040204" pitchFamily="34" charset="-128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794536" y="3309787"/>
              <a:ext cx="66029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venturefund.io is a post-</a:t>
              </a:r>
              <a:r>
                <a:rPr lang="en-US" altLang="zh-CN" dirty="0" err="1">
                  <a:solidFill>
                    <a:schemeClr val="bg1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seed.traction</a:t>
              </a:r>
              <a:r>
                <a:rPr lang="en-US" altLang="zh-CN" dirty="0">
                  <a:solidFill>
                    <a:schemeClr val="bg1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.-focused early stage venture capital fund.</a:t>
              </a:r>
              <a:endParaRPr lang="zh-CN" altLang="en-US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071016" y="4073372"/>
              <a:ext cx="0" cy="1184428"/>
            </a:xfrm>
            <a:prstGeom prst="line">
              <a:avLst/>
            </a:prstGeom>
            <a:ln>
              <a:solidFill>
                <a:srgbClr val="5E3CC5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2388433" y="5257800"/>
              <a:ext cx="7365167" cy="30379"/>
            </a:xfrm>
            <a:prstGeom prst="line">
              <a:avLst/>
            </a:prstGeom>
            <a:ln>
              <a:solidFill>
                <a:srgbClr val="5E3CC5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1797955" y="5758584"/>
            <a:ext cx="1642533" cy="441431"/>
            <a:chOff x="2057400" y="5626100"/>
            <a:chExt cx="1642533" cy="441431"/>
          </a:xfrm>
        </p:grpSpPr>
        <p:sp>
          <p:nvSpPr>
            <p:cNvPr id="26" name="矩形 25"/>
            <p:cNvSpPr/>
            <p:nvPr/>
          </p:nvSpPr>
          <p:spPr>
            <a:xfrm>
              <a:off x="2057400" y="5626100"/>
              <a:ext cx="1642533" cy="441431"/>
            </a:xfrm>
            <a:prstGeom prst="rect">
              <a:avLst/>
            </a:prstGeom>
            <a:noFill/>
            <a:ln w="952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257061" y="5708316"/>
              <a:ext cx="124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5E3CC5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my profile</a:t>
              </a:r>
              <a:endParaRPr lang="zh-CN" altLang="en-US" sz="1200" dirty="0">
                <a:solidFill>
                  <a:srgbClr val="5E3CC5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265368" y="5758584"/>
            <a:ext cx="1642533" cy="441431"/>
            <a:chOff x="2057400" y="5626100"/>
            <a:chExt cx="1642533" cy="441431"/>
          </a:xfrm>
        </p:grpSpPr>
        <p:sp>
          <p:nvSpPr>
            <p:cNvPr id="30" name="矩形 29"/>
            <p:cNvSpPr/>
            <p:nvPr/>
          </p:nvSpPr>
          <p:spPr>
            <a:xfrm>
              <a:off x="2057400" y="5626100"/>
              <a:ext cx="1642533" cy="441431"/>
            </a:xfrm>
            <a:prstGeom prst="rect">
              <a:avLst/>
            </a:prstGeom>
            <a:noFill/>
            <a:ln w="952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257061" y="5708316"/>
              <a:ext cx="124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5E3CC5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My experience</a:t>
              </a:r>
              <a:endParaRPr lang="zh-CN" altLang="en-US" sz="1200" dirty="0">
                <a:solidFill>
                  <a:srgbClr val="5E3CC5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732781" y="5758583"/>
            <a:ext cx="1642533" cy="441431"/>
            <a:chOff x="2057400" y="5626100"/>
            <a:chExt cx="1642533" cy="441431"/>
          </a:xfrm>
        </p:grpSpPr>
        <p:sp>
          <p:nvSpPr>
            <p:cNvPr id="33" name="矩形 32"/>
            <p:cNvSpPr/>
            <p:nvPr/>
          </p:nvSpPr>
          <p:spPr>
            <a:xfrm>
              <a:off x="2057400" y="5626100"/>
              <a:ext cx="1642533" cy="441431"/>
            </a:xfrm>
            <a:prstGeom prst="rect">
              <a:avLst/>
            </a:prstGeom>
            <a:noFill/>
            <a:ln w="952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257061" y="5708316"/>
              <a:ext cx="124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5E3CC5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My strengths</a:t>
              </a:r>
              <a:endParaRPr lang="zh-CN" altLang="en-US" sz="1200" dirty="0">
                <a:solidFill>
                  <a:srgbClr val="5E3CC5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200193" y="5758582"/>
            <a:ext cx="1642533" cy="441431"/>
            <a:chOff x="2057400" y="5626100"/>
            <a:chExt cx="1642533" cy="441431"/>
          </a:xfrm>
        </p:grpSpPr>
        <p:sp>
          <p:nvSpPr>
            <p:cNvPr id="36" name="矩形 35"/>
            <p:cNvSpPr/>
            <p:nvPr/>
          </p:nvSpPr>
          <p:spPr>
            <a:xfrm>
              <a:off x="2057400" y="5626100"/>
              <a:ext cx="1642533" cy="441431"/>
            </a:xfrm>
            <a:prstGeom prst="rect">
              <a:avLst/>
            </a:prstGeom>
            <a:noFill/>
            <a:ln w="952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257061" y="5708316"/>
              <a:ext cx="124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5E3CC5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My future</a:t>
              </a:r>
              <a:endParaRPr lang="zh-CN" altLang="en-US" sz="1200" dirty="0">
                <a:solidFill>
                  <a:srgbClr val="5E3CC5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025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8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8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8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208" y="-19251"/>
            <a:ext cx="12192000" cy="689650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矩形 4"/>
          <p:cNvSpPr/>
          <p:nvPr/>
        </p:nvSpPr>
        <p:spPr>
          <a:xfrm>
            <a:off x="279133" y="1780674"/>
            <a:ext cx="11627318" cy="2165684"/>
          </a:xfrm>
          <a:prstGeom prst="rect">
            <a:avLst/>
          </a:prstGeom>
          <a:solidFill>
            <a:schemeClr val="tx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16200000" flipV="1">
            <a:off x="3497478" y="2901114"/>
            <a:ext cx="1440000" cy="54000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tx1">
                  <a:lumMod val="95000"/>
                  <a:lumOff val="5000"/>
                  <a:alpha val="31000"/>
                </a:schemeClr>
              </a:gs>
              <a:gs pos="50000">
                <a:schemeClr val="bg1">
                  <a:lumMod val="85000"/>
                  <a:alpha val="6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825364" y="2180350"/>
            <a:ext cx="2849169" cy="1495528"/>
            <a:chOff x="825364" y="2217185"/>
            <a:chExt cx="2849169" cy="1495528"/>
          </a:xfrm>
        </p:grpSpPr>
        <p:sp>
          <p:nvSpPr>
            <p:cNvPr id="7" name="文本框 6"/>
            <p:cNvSpPr txBox="1"/>
            <p:nvPr/>
          </p:nvSpPr>
          <p:spPr>
            <a:xfrm>
              <a:off x="825364" y="2217185"/>
              <a:ext cx="16933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DDEEEC"/>
                  </a:solidFill>
                  <a:latin typeface="Dotum" panose="020B0600000101010101" pitchFamily="34" charset="-127"/>
                  <a:ea typeface="Dotum" panose="020B0600000101010101" pitchFamily="34" charset="-127"/>
                  <a:cs typeface="Arial Unicode MS" panose="020B0604020202020204" pitchFamily="34" charset="-122"/>
                </a:rPr>
                <a:t>Marie</a:t>
              </a:r>
              <a:endParaRPr lang="zh-CN" altLang="en-US" sz="3600" dirty="0">
                <a:solidFill>
                  <a:srgbClr val="DDEEEC"/>
                </a:solidFill>
                <a:latin typeface="Dotum" panose="020B0600000101010101" pitchFamily="34" charset="-127"/>
                <a:ea typeface="Dotum" panose="020B0600000101010101" pitchFamily="34" charset="-127"/>
                <a:cs typeface="Arial Unicode MS" panose="020B0604020202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88999" y="2758605"/>
              <a:ext cx="27855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Dotum" panose="020B0600000101010101" pitchFamily="34" charset="-127"/>
                  <a:ea typeface="Dotum" panose="020B0600000101010101" pitchFamily="34" charset="-127"/>
                  <a:cs typeface="Arial Unicode MS" panose="020B0604020202020204" pitchFamily="34" charset="-122"/>
                </a:rPr>
                <a:t>ARNOLDS</a:t>
              </a:r>
              <a:endParaRPr lang="zh-CN" altLang="en-US" sz="4000" dirty="0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  <a:cs typeface="Arial Unicode MS" panose="020B0604020202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90629" y="3404936"/>
              <a:ext cx="1569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WRITER PERSONAL PAGE</a:t>
              </a:r>
              <a:endParaRPr lang="zh-CN" altLang="en-US" sz="14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208" y="6564429"/>
            <a:ext cx="12188792" cy="312821"/>
          </a:xfrm>
          <a:prstGeom prst="rect">
            <a:avLst/>
          </a:prstGeom>
          <a:solidFill>
            <a:schemeClr val="tx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4489046" y="6590034"/>
            <a:ext cx="3200887" cy="261610"/>
            <a:chOff x="4678859" y="6590033"/>
            <a:chExt cx="3200887" cy="261610"/>
          </a:xfrm>
        </p:grpSpPr>
        <p:sp>
          <p:nvSpPr>
            <p:cNvPr id="32" name="文本框 31"/>
            <p:cNvSpPr txBox="1"/>
            <p:nvPr/>
          </p:nvSpPr>
          <p:spPr>
            <a:xfrm>
              <a:off x="4678859" y="6590033"/>
              <a:ext cx="132062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BYSHENXIANPPT</a:t>
              </a:r>
              <a:endParaRPr lang="zh-CN" altLang="en-US" sz="1100" dirty="0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6065840" y="6643745"/>
              <a:ext cx="0" cy="1541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41"/>
            <p:cNvSpPr txBox="1"/>
            <p:nvPr/>
          </p:nvSpPr>
          <p:spPr>
            <a:xfrm>
              <a:off x="6065840" y="6590033"/>
              <a:ext cx="18139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BYSHENXIAN.YANJ.COM</a:t>
              </a:r>
              <a:endParaRPr lang="zh-CN" altLang="en-US" sz="1100" dirty="0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</p:grpSp>
      <p:sp>
        <p:nvSpPr>
          <p:cNvPr id="47" name="Freeform 5"/>
          <p:cNvSpPr>
            <a:spLocks noEditPoints="1"/>
          </p:cNvSpPr>
          <p:nvPr/>
        </p:nvSpPr>
        <p:spPr bwMode="auto">
          <a:xfrm>
            <a:off x="5275603" y="6066491"/>
            <a:ext cx="188094" cy="195210"/>
          </a:xfrm>
          <a:custGeom>
            <a:avLst/>
            <a:gdLst>
              <a:gd name="T0" fmla="*/ 39 w 78"/>
              <a:gd name="T1" fmla="*/ 0 h 78"/>
              <a:gd name="T2" fmla="*/ 67 w 78"/>
              <a:gd name="T3" fmla="*/ 11 h 78"/>
              <a:gd name="T4" fmla="*/ 67 w 78"/>
              <a:gd name="T5" fmla="*/ 11 h 78"/>
              <a:gd name="T6" fmla="*/ 78 w 78"/>
              <a:gd name="T7" fmla="*/ 39 h 78"/>
              <a:gd name="T8" fmla="*/ 67 w 78"/>
              <a:gd name="T9" fmla="*/ 67 h 78"/>
              <a:gd name="T10" fmla="*/ 67 w 78"/>
              <a:gd name="T11" fmla="*/ 67 h 78"/>
              <a:gd name="T12" fmla="*/ 39 w 78"/>
              <a:gd name="T13" fmla="*/ 78 h 78"/>
              <a:gd name="T14" fmla="*/ 11 w 78"/>
              <a:gd name="T15" fmla="*/ 67 h 78"/>
              <a:gd name="T16" fmla="*/ 11 w 78"/>
              <a:gd name="T17" fmla="*/ 67 h 78"/>
              <a:gd name="T18" fmla="*/ 11 w 78"/>
              <a:gd name="T19" fmla="*/ 67 h 78"/>
              <a:gd name="T20" fmla="*/ 0 w 78"/>
              <a:gd name="T21" fmla="*/ 39 h 78"/>
              <a:gd name="T22" fmla="*/ 11 w 78"/>
              <a:gd name="T23" fmla="*/ 11 h 78"/>
              <a:gd name="T24" fmla="*/ 12 w 78"/>
              <a:gd name="T25" fmla="*/ 11 h 78"/>
              <a:gd name="T26" fmla="*/ 39 w 78"/>
              <a:gd name="T27" fmla="*/ 0 h 78"/>
              <a:gd name="T28" fmla="*/ 35 w 78"/>
              <a:gd name="T29" fmla="*/ 20 h 78"/>
              <a:gd name="T30" fmla="*/ 35 w 78"/>
              <a:gd name="T31" fmla="*/ 20 h 78"/>
              <a:gd name="T32" fmla="*/ 35 w 78"/>
              <a:gd name="T33" fmla="*/ 35 h 78"/>
              <a:gd name="T34" fmla="*/ 20 w 78"/>
              <a:gd name="T35" fmla="*/ 35 h 78"/>
              <a:gd name="T36" fmla="*/ 16 w 78"/>
              <a:gd name="T37" fmla="*/ 39 h 78"/>
              <a:gd name="T38" fmla="*/ 20 w 78"/>
              <a:gd name="T39" fmla="*/ 43 h 78"/>
              <a:gd name="T40" fmla="*/ 35 w 78"/>
              <a:gd name="T41" fmla="*/ 43 h 78"/>
              <a:gd name="T42" fmla="*/ 35 w 78"/>
              <a:gd name="T43" fmla="*/ 58 h 78"/>
              <a:gd name="T44" fmla="*/ 39 w 78"/>
              <a:gd name="T45" fmla="*/ 62 h 78"/>
              <a:gd name="T46" fmla="*/ 43 w 78"/>
              <a:gd name="T47" fmla="*/ 58 h 78"/>
              <a:gd name="T48" fmla="*/ 43 w 78"/>
              <a:gd name="T49" fmla="*/ 43 h 78"/>
              <a:gd name="T50" fmla="*/ 58 w 78"/>
              <a:gd name="T51" fmla="*/ 43 h 78"/>
              <a:gd name="T52" fmla="*/ 62 w 78"/>
              <a:gd name="T53" fmla="*/ 39 h 78"/>
              <a:gd name="T54" fmla="*/ 58 w 78"/>
              <a:gd name="T55" fmla="*/ 35 h 78"/>
              <a:gd name="T56" fmla="*/ 43 w 78"/>
              <a:gd name="T57" fmla="*/ 35 h 78"/>
              <a:gd name="T58" fmla="*/ 43 w 78"/>
              <a:gd name="T59" fmla="*/ 20 h 78"/>
              <a:gd name="T60" fmla="*/ 39 w 78"/>
              <a:gd name="T61" fmla="*/ 16 h 78"/>
              <a:gd name="T62" fmla="*/ 35 w 78"/>
              <a:gd name="T63" fmla="*/ 20 h 78"/>
              <a:gd name="T64" fmla="*/ 61 w 78"/>
              <a:gd name="T65" fmla="*/ 17 h 78"/>
              <a:gd name="T66" fmla="*/ 61 w 78"/>
              <a:gd name="T67" fmla="*/ 17 h 78"/>
              <a:gd name="T68" fmla="*/ 39 w 78"/>
              <a:gd name="T69" fmla="*/ 9 h 78"/>
              <a:gd name="T70" fmla="*/ 18 w 78"/>
              <a:gd name="T71" fmla="*/ 17 h 78"/>
              <a:gd name="T72" fmla="*/ 18 w 78"/>
              <a:gd name="T73" fmla="*/ 18 h 78"/>
              <a:gd name="T74" fmla="*/ 9 w 78"/>
              <a:gd name="T75" fmla="*/ 39 h 78"/>
              <a:gd name="T76" fmla="*/ 18 w 78"/>
              <a:gd name="T77" fmla="*/ 61 h 78"/>
              <a:gd name="T78" fmla="*/ 39 w 78"/>
              <a:gd name="T79" fmla="*/ 70 h 78"/>
              <a:gd name="T80" fmla="*/ 60 w 78"/>
              <a:gd name="T81" fmla="*/ 61 h 78"/>
              <a:gd name="T82" fmla="*/ 61 w 78"/>
              <a:gd name="T83" fmla="*/ 61 h 78"/>
              <a:gd name="T84" fmla="*/ 70 w 78"/>
              <a:gd name="T85" fmla="*/ 39 h 78"/>
              <a:gd name="T86" fmla="*/ 61 w 78"/>
              <a:gd name="T87" fmla="*/ 18 h 78"/>
              <a:gd name="T88" fmla="*/ 61 w 78"/>
              <a:gd name="T89" fmla="*/ 1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8" h="78">
                <a:moveTo>
                  <a:pt x="39" y="0"/>
                </a:moveTo>
                <a:cubicBezTo>
                  <a:pt x="50" y="0"/>
                  <a:pt x="60" y="4"/>
                  <a:pt x="67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74" y="18"/>
                  <a:pt x="78" y="28"/>
                  <a:pt x="78" y="39"/>
                </a:cubicBezTo>
                <a:cubicBezTo>
                  <a:pt x="78" y="50"/>
                  <a:pt x="74" y="60"/>
                  <a:pt x="67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60" y="74"/>
                  <a:pt x="50" y="78"/>
                  <a:pt x="39" y="78"/>
                </a:cubicBezTo>
                <a:cubicBezTo>
                  <a:pt x="28" y="78"/>
                  <a:pt x="18" y="74"/>
                  <a:pt x="11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4" y="60"/>
                  <a:pt x="0" y="50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9" y="4"/>
                  <a:pt x="28" y="0"/>
                  <a:pt x="39" y="0"/>
                </a:cubicBezTo>
                <a:close/>
                <a:moveTo>
                  <a:pt x="35" y="20"/>
                </a:moveTo>
                <a:cubicBezTo>
                  <a:pt x="35" y="20"/>
                  <a:pt x="35" y="20"/>
                  <a:pt x="35" y="20"/>
                </a:cubicBezTo>
                <a:cubicBezTo>
                  <a:pt x="35" y="35"/>
                  <a:pt x="35" y="35"/>
                  <a:pt x="35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8" y="35"/>
                  <a:pt x="16" y="37"/>
                  <a:pt x="16" y="39"/>
                </a:cubicBezTo>
                <a:cubicBezTo>
                  <a:pt x="16" y="42"/>
                  <a:pt x="18" y="43"/>
                  <a:pt x="20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58"/>
                  <a:pt x="35" y="58"/>
                  <a:pt x="35" y="58"/>
                </a:cubicBezTo>
                <a:cubicBezTo>
                  <a:pt x="35" y="60"/>
                  <a:pt x="37" y="62"/>
                  <a:pt x="39" y="62"/>
                </a:cubicBezTo>
                <a:cubicBezTo>
                  <a:pt x="41" y="62"/>
                  <a:pt x="43" y="60"/>
                  <a:pt x="43" y="58"/>
                </a:cubicBezTo>
                <a:cubicBezTo>
                  <a:pt x="43" y="43"/>
                  <a:pt x="43" y="43"/>
                  <a:pt x="43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60" y="43"/>
                  <a:pt x="62" y="42"/>
                  <a:pt x="62" y="39"/>
                </a:cubicBezTo>
                <a:cubicBezTo>
                  <a:pt x="62" y="37"/>
                  <a:pt x="60" y="35"/>
                  <a:pt x="58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18"/>
                  <a:pt x="41" y="16"/>
                  <a:pt x="39" y="16"/>
                </a:cubicBezTo>
                <a:cubicBezTo>
                  <a:pt x="37" y="16"/>
                  <a:pt x="35" y="18"/>
                  <a:pt x="35" y="20"/>
                </a:cubicBezTo>
                <a:close/>
                <a:moveTo>
                  <a:pt x="61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55" y="12"/>
                  <a:pt x="48" y="9"/>
                  <a:pt x="39" y="9"/>
                </a:cubicBezTo>
                <a:cubicBezTo>
                  <a:pt x="31" y="9"/>
                  <a:pt x="23" y="12"/>
                  <a:pt x="18" y="17"/>
                </a:cubicBezTo>
                <a:cubicBezTo>
                  <a:pt x="18" y="18"/>
                  <a:pt x="18" y="18"/>
                  <a:pt x="18" y="18"/>
                </a:cubicBezTo>
                <a:cubicBezTo>
                  <a:pt x="12" y="23"/>
                  <a:pt x="9" y="31"/>
                  <a:pt x="9" y="39"/>
                </a:cubicBezTo>
                <a:cubicBezTo>
                  <a:pt x="9" y="48"/>
                  <a:pt x="12" y="55"/>
                  <a:pt x="18" y="61"/>
                </a:cubicBezTo>
                <a:cubicBezTo>
                  <a:pt x="23" y="66"/>
                  <a:pt x="31" y="70"/>
                  <a:pt x="39" y="70"/>
                </a:cubicBezTo>
                <a:cubicBezTo>
                  <a:pt x="47" y="70"/>
                  <a:pt x="55" y="66"/>
                  <a:pt x="60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6" y="55"/>
                  <a:pt x="70" y="48"/>
                  <a:pt x="70" y="39"/>
                </a:cubicBezTo>
                <a:cubicBezTo>
                  <a:pt x="70" y="31"/>
                  <a:pt x="66" y="23"/>
                  <a:pt x="61" y="18"/>
                </a:cubicBezTo>
                <a:cubicBezTo>
                  <a:pt x="61" y="17"/>
                  <a:pt x="61" y="17"/>
                  <a:pt x="61" y="17"/>
                </a:cubicBezTo>
                <a:close/>
              </a:path>
            </a:pathLst>
          </a:custGeom>
          <a:solidFill>
            <a:schemeClr val="tx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6"/>
          <p:cNvSpPr>
            <a:spLocks noEditPoints="1"/>
          </p:cNvSpPr>
          <p:nvPr/>
        </p:nvSpPr>
        <p:spPr bwMode="auto">
          <a:xfrm>
            <a:off x="6713247" y="6066491"/>
            <a:ext cx="190127" cy="195210"/>
          </a:xfrm>
          <a:custGeom>
            <a:avLst/>
            <a:gdLst>
              <a:gd name="T0" fmla="*/ 79 w 79"/>
              <a:gd name="T1" fmla="*/ 39 h 78"/>
              <a:gd name="T2" fmla="*/ 39 w 79"/>
              <a:gd name="T3" fmla="*/ 78 h 78"/>
              <a:gd name="T4" fmla="*/ 3 w 79"/>
              <a:gd name="T5" fmla="*/ 54 h 78"/>
              <a:gd name="T6" fmla="*/ 0 w 79"/>
              <a:gd name="T7" fmla="*/ 39 h 78"/>
              <a:gd name="T8" fmla="*/ 40 w 79"/>
              <a:gd name="T9" fmla="*/ 0 h 78"/>
              <a:gd name="T10" fmla="*/ 79 w 79"/>
              <a:gd name="T11" fmla="*/ 39 h 78"/>
              <a:gd name="T12" fmla="*/ 58 w 79"/>
              <a:gd name="T13" fmla="*/ 35 h 78"/>
              <a:gd name="T14" fmla="*/ 58 w 79"/>
              <a:gd name="T15" fmla="*/ 35 h 78"/>
              <a:gd name="T16" fmla="*/ 40 w 79"/>
              <a:gd name="T17" fmla="*/ 35 h 78"/>
              <a:gd name="T18" fmla="*/ 21 w 79"/>
              <a:gd name="T19" fmla="*/ 35 h 78"/>
              <a:gd name="T20" fmla="*/ 17 w 79"/>
              <a:gd name="T21" fmla="*/ 36 h 78"/>
              <a:gd name="T22" fmla="*/ 16 w 79"/>
              <a:gd name="T23" fmla="*/ 39 h 78"/>
              <a:gd name="T24" fmla="*/ 17 w 79"/>
              <a:gd name="T25" fmla="*/ 42 h 78"/>
              <a:gd name="T26" fmla="*/ 21 w 79"/>
              <a:gd name="T27" fmla="*/ 43 h 78"/>
              <a:gd name="T28" fmla="*/ 40 w 79"/>
              <a:gd name="T29" fmla="*/ 43 h 78"/>
              <a:gd name="T30" fmla="*/ 58 w 79"/>
              <a:gd name="T31" fmla="*/ 43 h 78"/>
              <a:gd name="T32" fmla="*/ 62 w 79"/>
              <a:gd name="T33" fmla="*/ 42 h 78"/>
              <a:gd name="T34" fmla="*/ 63 w 79"/>
              <a:gd name="T35" fmla="*/ 39 h 78"/>
              <a:gd name="T36" fmla="*/ 62 w 79"/>
              <a:gd name="T37" fmla="*/ 36 h 78"/>
              <a:gd name="T38" fmla="*/ 58 w 79"/>
              <a:gd name="T39" fmla="*/ 35 h 78"/>
              <a:gd name="T40" fmla="*/ 40 w 79"/>
              <a:gd name="T41" fmla="*/ 9 h 78"/>
              <a:gd name="T42" fmla="*/ 40 w 79"/>
              <a:gd name="T43" fmla="*/ 9 h 78"/>
              <a:gd name="T44" fmla="*/ 9 w 79"/>
              <a:gd name="T45" fmla="*/ 39 h 78"/>
              <a:gd name="T46" fmla="*/ 11 w 79"/>
              <a:gd name="T47" fmla="*/ 51 h 78"/>
              <a:gd name="T48" fmla="*/ 39 w 79"/>
              <a:gd name="T49" fmla="*/ 69 h 78"/>
              <a:gd name="T50" fmla="*/ 68 w 79"/>
              <a:gd name="T51" fmla="*/ 51 h 78"/>
              <a:gd name="T52" fmla="*/ 70 w 79"/>
              <a:gd name="T53" fmla="*/ 39 h 78"/>
              <a:gd name="T54" fmla="*/ 68 w 79"/>
              <a:gd name="T55" fmla="*/ 27 h 78"/>
              <a:gd name="T56" fmla="*/ 40 w 79"/>
              <a:gd name="T57" fmla="*/ 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9" h="78">
                <a:moveTo>
                  <a:pt x="79" y="39"/>
                </a:moveTo>
                <a:cubicBezTo>
                  <a:pt x="79" y="61"/>
                  <a:pt x="61" y="78"/>
                  <a:pt x="39" y="78"/>
                </a:cubicBezTo>
                <a:cubicBezTo>
                  <a:pt x="24" y="78"/>
                  <a:pt x="9" y="69"/>
                  <a:pt x="3" y="54"/>
                </a:cubicBezTo>
                <a:cubicBezTo>
                  <a:pt x="1" y="50"/>
                  <a:pt x="0" y="44"/>
                  <a:pt x="0" y="39"/>
                </a:cubicBezTo>
                <a:cubicBezTo>
                  <a:pt x="0" y="17"/>
                  <a:pt x="18" y="0"/>
                  <a:pt x="40" y="0"/>
                </a:cubicBezTo>
                <a:cubicBezTo>
                  <a:pt x="61" y="0"/>
                  <a:pt x="79" y="18"/>
                  <a:pt x="79" y="39"/>
                </a:cubicBezTo>
                <a:close/>
                <a:moveTo>
                  <a:pt x="58" y="35"/>
                </a:moveTo>
                <a:cubicBezTo>
                  <a:pt x="58" y="35"/>
                  <a:pt x="58" y="35"/>
                  <a:pt x="58" y="35"/>
                </a:cubicBezTo>
                <a:cubicBezTo>
                  <a:pt x="43" y="35"/>
                  <a:pt x="41" y="35"/>
                  <a:pt x="40" y="35"/>
                </a:cubicBezTo>
                <a:cubicBezTo>
                  <a:pt x="38" y="35"/>
                  <a:pt x="36" y="35"/>
                  <a:pt x="21" y="35"/>
                </a:cubicBezTo>
                <a:cubicBezTo>
                  <a:pt x="19" y="35"/>
                  <a:pt x="18" y="35"/>
                  <a:pt x="17" y="36"/>
                </a:cubicBezTo>
                <a:cubicBezTo>
                  <a:pt x="17" y="37"/>
                  <a:pt x="16" y="38"/>
                  <a:pt x="16" y="39"/>
                </a:cubicBezTo>
                <a:cubicBezTo>
                  <a:pt x="16" y="40"/>
                  <a:pt x="17" y="41"/>
                  <a:pt x="17" y="42"/>
                </a:cubicBezTo>
                <a:cubicBezTo>
                  <a:pt x="18" y="43"/>
                  <a:pt x="19" y="43"/>
                  <a:pt x="21" y="43"/>
                </a:cubicBezTo>
                <a:cubicBezTo>
                  <a:pt x="36" y="43"/>
                  <a:pt x="38" y="43"/>
                  <a:pt x="40" y="43"/>
                </a:cubicBezTo>
                <a:cubicBezTo>
                  <a:pt x="41" y="43"/>
                  <a:pt x="43" y="43"/>
                  <a:pt x="58" y="43"/>
                </a:cubicBezTo>
                <a:cubicBezTo>
                  <a:pt x="60" y="43"/>
                  <a:pt x="61" y="43"/>
                  <a:pt x="62" y="42"/>
                </a:cubicBezTo>
                <a:cubicBezTo>
                  <a:pt x="62" y="41"/>
                  <a:pt x="63" y="40"/>
                  <a:pt x="63" y="39"/>
                </a:cubicBezTo>
                <a:cubicBezTo>
                  <a:pt x="63" y="38"/>
                  <a:pt x="62" y="37"/>
                  <a:pt x="62" y="36"/>
                </a:cubicBezTo>
                <a:cubicBezTo>
                  <a:pt x="61" y="35"/>
                  <a:pt x="60" y="35"/>
                  <a:pt x="58" y="35"/>
                </a:cubicBezTo>
                <a:close/>
                <a:moveTo>
                  <a:pt x="40" y="9"/>
                </a:moveTo>
                <a:cubicBezTo>
                  <a:pt x="40" y="9"/>
                  <a:pt x="40" y="9"/>
                  <a:pt x="40" y="9"/>
                </a:cubicBezTo>
                <a:cubicBezTo>
                  <a:pt x="23" y="9"/>
                  <a:pt x="9" y="22"/>
                  <a:pt x="9" y="39"/>
                </a:cubicBezTo>
                <a:cubicBezTo>
                  <a:pt x="9" y="43"/>
                  <a:pt x="10" y="47"/>
                  <a:pt x="11" y="51"/>
                </a:cubicBezTo>
                <a:cubicBezTo>
                  <a:pt x="16" y="62"/>
                  <a:pt x="27" y="69"/>
                  <a:pt x="39" y="69"/>
                </a:cubicBezTo>
                <a:cubicBezTo>
                  <a:pt x="52" y="70"/>
                  <a:pt x="63" y="62"/>
                  <a:pt x="68" y="51"/>
                </a:cubicBezTo>
                <a:cubicBezTo>
                  <a:pt x="69" y="47"/>
                  <a:pt x="70" y="43"/>
                  <a:pt x="70" y="39"/>
                </a:cubicBezTo>
                <a:cubicBezTo>
                  <a:pt x="70" y="35"/>
                  <a:pt x="69" y="31"/>
                  <a:pt x="68" y="27"/>
                </a:cubicBezTo>
                <a:cubicBezTo>
                  <a:pt x="63" y="16"/>
                  <a:pt x="52" y="9"/>
                  <a:pt x="40" y="9"/>
                </a:cubicBezTo>
                <a:close/>
              </a:path>
            </a:pathLst>
          </a:custGeom>
          <a:solidFill>
            <a:schemeClr val="tx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7"/>
          <p:cNvSpPr>
            <a:spLocks noEditPoints="1"/>
          </p:cNvSpPr>
          <p:nvPr/>
        </p:nvSpPr>
        <p:spPr bwMode="auto">
          <a:xfrm>
            <a:off x="5755495" y="6066491"/>
            <a:ext cx="188094" cy="195210"/>
          </a:xfrm>
          <a:custGeom>
            <a:avLst/>
            <a:gdLst>
              <a:gd name="T0" fmla="*/ 39 w 78"/>
              <a:gd name="T1" fmla="*/ 0 h 78"/>
              <a:gd name="T2" fmla="*/ 67 w 78"/>
              <a:gd name="T3" fmla="*/ 11 h 78"/>
              <a:gd name="T4" fmla="*/ 67 w 78"/>
              <a:gd name="T5" fmla="*/ 11 h 78"/>
              <a:gd name="T6" fmla="*/ 78 w 78"/>
              <a:gd name="T7" fmla="*/ 39 h 78"/>
              <a:gd name="T8" fmla="*/ 67 w 78"/>
              <a:gd name="T9" fmla="*/ 67 h 78"/>
              <a:gd name="T10" fmla="*/ 66 w 78"/>
              <a:gd name="T11" fmla="*/ 67 h 78"/>
              <a:gd name="T12" fmla="*/ 39 w 78"/>
              <a:gd name="T13" fmla="*/ 78 h 78"/>
              <a:gd name="T14" fmla="*/ 11 w 78"/>
              <a:gd name="T15" fmla="*/ 67 h 78"/>
              <a:gd name="T16" fmla="*/ 11 w 78"/>
              <a:gd name="T17" fmla="*/ 67 h 78"/>
              <a:gd name="T18" fmla="*/ 11 w 78"/>
              <a:gd name="T19" fmla="*/ 67 h 78"/>
              <a:gd name="T20" fmla="*/ 0 w 78"/>
              <a:gd name="T21" fmla="*/ 39 h 78"/>
              <a:gd name="T22" fmla="*/ 11 w 78"/>
              <a:gd name="T23" fmla="*/ 11 h 78"/>
              <a:gd name="T24" fmla="*/ 11 w 78"/>
              <a:gd name="T25" fmla="*/ 11 h 78"/>
              <a:gd name="T26" fmla="*/ 39 w 78"/>
              <a:gd name="T27" fmla="*/ 0 h 78"/>
              <a:gd name="T28" fmla="*/ 49 w 78"/>
              <a:gd name="T29" fmla="*/ 23 h 78"/>
              <a:gd name="T30" fmla="*/ 49 w 78"/>
              <a:gd name="T31" fmla="*/ 23 h 78"/>
              <a:gd name="T32" fmla="*/ 39 w 78"/>
              <a:gd name="T33" fmla="*/ 33 h 78"/>
              <a:gd name="T34" fmla="*/ 29 w 78"/>
              <a:gd name="T35" fmla="*/ 23 h 78"/>
              <a:gd name="T36" fmla="*/ 22 w 78"/>
              <a:gd name="T37" fmla="*/ 23 h 78"/>
              <a:gd name="T38" fmla="*/ 22 w 78"/>
              <a:gd name="T39" fmla="*/ 29 h 78"/>
              <a:gd name="T40" fmla="*/ 33 w 78"/>
              <a:gd name="T41" fmla="*/ 39 h 78"/>
              <a:gd name="T42" fmla="*/ 22 w 78"/>
              <a:gd name="T43" fmla="*/ 49 h 78"/>
              <a:gd name="T44" fmla="*/ 22 w 78"/>
              <a:gd name="T45" fmla="*/ 56 h 78"/>
              <a:gd name="T46" fmla="*/ 29 w 78"/>
              <a:gd name="T47" fmla="*/ 56 h 78"/>
              <a:gd name="T48" fmla="*/ 39 w 78"/>
              <a:gd name="T49" fmla="*/ 45 h 78"/>
              <a:gd name="T50" fmla="*/ 49 w 78"/>
              <a:gd name="T51" fmla="*/ 56 h 78"/>
              <a:gd name="T52" fmla="*/ 55 w 78"/>
              <a:gd name="T53" fmla="*/ 56 h 78"/>
              <a:gd name="T54" fmla="*/ 55 w 78"/>
              <a:gd name="T55" fmla="*/ 49 h 78"/>
              <a:gd name="T56" fmla="*/ 45 w 78"/>
              <a:gd name="T57" fmla="*/ 39 h 78"/>
              <a:gd name="T58" fmla="*/ 55 w 78"/>
              <a:gd name="T59" fmla="*/ 29 h 78"/>
              <a:gd name="T60" fmla="*/ 55 w 78"/>
              <a:gd name="T61" fmla="*/ 23 h 78"/>
              <a:gd name="T62" fmla="*/ 49 w 78"/>
              <a:gd name="T63" fmla="*/ 23 h 78"/>
              <a:gd name="T64" fmla="*/ 60 w 78"/>
              <a:gd name="T65" fmla="*/ 17 h 78"/>
              <a:gd name="T66" fmla="*/ 60 w 78"/>
              <a:gd name="T67" fmla="*/ 17 h 78"/>
              <a:gd name="T68" fmla="*/ 39 w 78"/>
              <a:gd name="T69" fmla="*/ 9 h 78"/>
              <a:gd name="T70" fmla="*/ 18 w 78"/>
              <a:gd name="T71" fmla="*/ 17 h 78"/>
              <a:gd name="T72" fmla="*/ 17 w 78"/>
              <a:gd name="T73" fmla="*/ 18 h 78"/>
              <a:gd name="T74" fmla="*/ 8 w 78"/>
              <a:gd name="T75" fmla="*/ 39 h 78"/>
              <a:gd name="T76" fmla="*/ 17 w 78"/>
              <a:gd name="T77" fmla="*/ 61 h 78"/>
              <a:gd name="T78" fmla="*/ 39 w 78"/>
              <a:gd name="T79" fmla="*/ 70 h 78"/>
              <a:gd name="T80" fmla="*/ 60 w 78"/>
              <a:gd name="T81" fmla="*/ 61 h 78"/>
              <a:gd name="T82" fmla="*/ 60 w 78"/>
              <a:gd name="T83" fmla="*/ 61 h 78"/>
              <a:gd name="T84" fmla="*/ 69 w 78"/>
              <a:gd name="T85" fmla="*/ 39 h 78"/>
              <a:gd name="T86" fmla="*/ 60 w 78"/>
              <a:gd name="T87" fmla="*/ 18 h 78"/>
              <a:gd name="T88" fmla="*/ 60 w 78"/>
              <a:gd name="T89" fmla="*/ 1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8" h="78">
                <a:moveTo>
                  <a:pt x="39" y="0"/>
                </a:moveTo>
                <a:cubicBezTo>
                  <a:pt x="50" y="0"/>
                  <a:pt x="60" y="4"/>
                  <a:pt x="67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74" y="18"/>
                  <a:pt x="78" y="28"/>
                  <a:pt x="78" y="39"/>
                </a:cubicBezTo>
                <a:cubicBezTo>
                  <a:pt x="78" y="50"/>
                  <a:pt x="74" y="60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9" y="74"/>
                  <a:pt x="50" y="78"/>
                  <a:pt x="39" y="78"/>
                </a:cubicBezTo>
                <a:cubicBezTo>
                  <a:pt x="28" y="78"/>
                  <a:pt x="18" y="74"/>
                  <a:pt x="11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4" y="60"/>
                  <a:pt x="0" y="50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9" y="0"/>
                </a:cubicBezTo>
                <a:close/>
                <a:moveTo>
                  <a:pt x="49" y="23"/>
                </a:moveTo>
                <a:cubicBezTo>
                  <a:pt x="49" y="23"/>
                  <a:pt x="49" y="23"/>
                  <a:pt x="49" y="23"/>
                </a:cubicBezTo>
                <a:cubicBezTo>
                  <a:pt x="39" y="33"/>
                  <a:pt x="39" y="33"/>
                  <a:pt x="39" y="3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1"/>
                  <a:pt x="24" y="21"/>
                  <a:pt x="22" y="23"/>
                </a:cubicBezTo>
                <a:cubicBezTo>
                  <a:pt x="21" y="24"/>
                  <a:pt x="21" y="27"/>
                  <a:pt x="22" y="29"/>
                </a:cubicBezTo>
                <a:cubicBezTo>
                  <a:pt x="33" y="39"/>
                  <a:pt x="33" y="39"/>
                  <a:pt x="33" y="39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51"/>
                  <a:pt x="21" y="54"/>
                  <a:pt x="22" y="56"/>
                </a:cubicBezTo>
                <a:cubicBezTo>
                  <a:pt x="24" y="57"/>
                  <a:pt x="27" y="57"/>
                  <a:pt x="29" y="56"/>
                </a:cubicBezTo>
                <a:cubicBezTo>
                  <a:pt x="39" y="45"/>
                  <a:pt x="39" y="45"/>
                  <a:pt x="39" y="45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7"/>
                  <a:pt x="54" y="57"/>
                  <a:pt x="55" y="56"/>
                </a:cubicBezTo>
                <a:cubicBezTo>
                  <a:pt x="57" y="54"/>
                  <a:pt x="57" y="51"/>
                  <a:pt x="55" y="49"/>
                </a:cubicBezTo>
                <a:cubicBezTo>
                  <a:pt x="45" y="39"/>
                  <a:pt x="45" y="39"/>
                  <a:pt x="45" y="39"/>
                </a:cubicBezTo>
                <a:cubicBezTo>
                  <a:pt x="55" y="29"/>
                  <a:pt x="55" y="29"/>
                  <a:pt x="55" y="29"/>
                </a:cubicBezTo>
                <a:cubicBezTo>
                  <a:pt x="57" y="27"/>
                  <a:pt x="57" y="24"/>
                  <a:pt x="55" y="23"/>
                </a:cubicBezTo>
                <a:cubicBezTo>
                  <a:pt x="54" y="21"/>
                  <a:pt x="51" y="21"/>
                  <a:pt x="49" y="23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5" y="12"/>
                  <a:pt x="47" y="9"/>
                  <a:pt x="39" y="9"/>
                </a:cubicBezTo>
                <a:cubicBezTo>
                  <a:pt x="31" y="9"/>
                  <a:pt x="23" y="12"/>
                  <a:pt x="18" y="17"/>
                </a:cubicBezTo>
                <a:cubicBezTo>
                  <a:pt x="17" y="18"/>
                  <a:pt x="17" y="18"/>
                  <a:pt x="17" y="18"/>
                </a:cubicBezTo>
                <a:cubicBezTo>
                  <a:pt x="12" y="23"/>
                  <a:pt x="8" y="31"/>
                  <a:pt x="8" y="39"/>
                </a:cubicBezTo>
                <a:cubicBezTo>
                  <a:pt x="8" y="48"/>
                  <a:pt x="12" y="55"/>
                  <a:pt x="17" y="61"/>
                </a:cubicBezTo>
                <a:cubicBezTo>
                  <a:pt x="23" y="66"/>
                  <a:pt x="30" y="70"/>
                  <a:pt x="39" y="70"/>
                </a:cubicBezTo>
                <a:cubicBezTo>
                  <a:pt x="47" y="70"/>
                  <a:pt x="55" y="66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6" y="55"/>
                  <a:pt x="69" y="48"/>
                  <a:pt x="69" y="39"/>
                </a:cubicBezTo>
                <a:cubicBezTo>
                  <a:pt x="69" y="31"/>
                  <a:pt x="66" y="23"/>
                  <a:pt x="60" y="18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chemeClr val="tx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8"/>
          <p:cNvSpPr>
            <a:spLocks noEditPoints="1"/>
          </p:cNvSpPr>
          <p:nvPr/>
        </p:nvSpPr>
        <p:spPr bwMode="auto">
          <a:xfrm>
            <a:off x="6233354" y="6066491"/>
            <a:ext cx="190127" cy="195210"/>
          </a:xfrm>
          <a:custGeom>
            <a:avLst/>
            <a:gdLst>
              <a:gd name="T0" fmla="*/ 63 w 79"/>
              <a:gd name="T1" fmla="*/ 26 h 78"/>
              <a:gd name="T2" fmla="*/ 57 w 79"/>
              <a:gd name="T3" fmla="*/ 26 h 78"/>
              <a:gd name="T4" fmla="*/ 32 w 79"/>
              <a:gd name="T5" fmla="*/ 51 h 78"/>
              <a:gd name="T6" fmla="*/ 22 w 79"/>
              <a:gd name="T7" fmla="*/ 41 h 78"/>
              <a:gd name="T8" fmla="*/ 16 w 79"/>
              <a:gd name="T9" fmla="*/ 41 h 78"/>
              <a:gd name="T10" fmla="*/ 16 w 79"/>
              <a:gd name="T11" fmla="*/ 47 h 78"/>
              <a:gd name="T12" fmla="*/ 29 w 79"/>
              <a:gd name="T13" fmla="*/ 60 h 78"/>
              <a:gd name="T14" fmla="*/ 29 w 79"/>
              <a:gd name="T15" fmla="*/ 60 h 78"/>
              <a:gd name="T16" fmla="*/ 36 w 79"/>
              <a:gd name="T17" fmla="*/ 60 h 78"/>
              <a:gd name="T18" fmla="*/ 63 w 79"/>
              <a:gd name="T19" fmla="*/ 32 h 78"/>
              <a:gd name="T20" fmla="*/ 63 w 79"/>
              <a:gd name="T21" fmla="*/ 26 h 78"/>
              <a:gd name="T22" fmla="*/ 67 w 79"/>
              <a:gd name="T23" fmla="*/ 11 h 78"/>
              <a:gd name="T24" fmla="*/ 67 w 79"/>
              <a:gd name="T25" fmla="*/ 11 h 78"/>
              <a:gd name="T26" fmla="*/ 67 w 79"/>
              <a:gd name="T27" fmla="*/ 11 h 78"/>
              <a:gd name="T28" fmla="*/ 40 w 79"/>
              <a:gd name="T29" fmla="*/ 0 h 78"/>
              <a:gd name="T30" fmla="*/ 12 w 79"/>
              <a:gd name="T31" fmla="*/ 11 h 78"/>
              <a:gd name="T32" fmla="*/ 12 w 79"/>
              <a:gd name="T33" fmla="*/ 11 h 78"/>
              <a:gd name="T34" fmla="*/ 0 w 79"/>
              <a:gd name="T35" fmla="*/ 39 h 78"/>
              <a:gd name="T36" fmla="*/ 12 w 79"/>
              <a:gd name="T37" fmla="*/ 67 h 78"/>
              <a:gd name="T38" fmla="*/ 12 w 79"/>
              <a:gd name="T39" fmla="*/ 67 h 78"/>
              <a:gd name="T40" fmla="*/ 12 w 79"/>
              <a:gd name="T41" fmla="*/ 67 h 78"/>
              <a:gd name="T42" fmla="*/ 40 w 79"/>
              <a:gd name="T43" fmla="*/ 78 h 78"/>
              <a:gd name="T44" fmla="*/ 67 w 79"/>
              <a:gd name="T45" fmla="*/ 67 h 78"/>
              <a:gd name="T46" fmla="*/ 67 w 79"/>
              <a:gd name="T47" fmla="*/ 67 h 78"/>
              <a:gd name="T48" fmla="*/ 79 w 79"/>
              <a:gd name="T49" fmla="*/ 39 h 78"/>
              <a:gd name="T50" fmla="*/ 67 w 79"/>
              <a:gd name="T51" fmla="*/ 11 h 78"/>
              <a:gd name="T52" fmla="*/ 61 w 79"/>
              <a:gd name="T53" fmla="*/ 61 h 78"/>
              <a:gd name="T54" fmla="*/ 61 w 79"/>
              <a:gd name="T55" fmla="*/ 61 h 78"/>
              <a:gd name="T56" fmla="*/ 61 w 79"/>
              <a:gd name="T57" fmla="*/ 61 h 78"/>
              <a:gd name="T58" fmla="*/ 40 w 79"/>
              <a:gd name="T59" fmla="*/ 70 h 78"/>
              <a:gd name="T60" fmla="*/ 18 w 79"/>
              <a:gd name="T61" fmla="*/ 61 h 78"/>
              <a:gd name="T62" fmla="*/ 9 w 79"/>
              <a:gd name="T63" fmla="*/ 39 h 78"/>
              <a:gd name="T64" fmla="*/ 18 w 79"/>
              <a:gd name="T65" fmla="*/ 18 h 78"/>
              <a:gd name="T66" fmla="*/ 18 w 79"/>
              <a:gd name="T67" fmla="*/ 17 h 78"/>
              <a:gd name="T68" fmla="*/ 40 w 79"/>
              <a:gd name="T69" fmla="*/ 9 h 78"/>
              <a:gd name="T70" fmla="*/ 61 w 79"/>
              <a:gd name="T71" fmla="*/ 17 h 78"/>
              <a:gd name="T72" fmla="*/ 61 w 79"/>
              <a:gd name="T73" fmla="*/ 18 h 78"/>
              <a:gd name="T74" fmla="*/ 70 w 79"/>
              <a:gd name="T75" fmla="*/ 39 h 78"/>
              <a:gd name="T76" fmla="*/ 61 w 79"/>
              <a:gd name="T77" fmla="*/ 6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9" h="78">
                <a:moveTo>
                  <a:pt x="63" y="26"/>
                </a:moveTo>
                <a:cubicBezTo>
                  <a:pt x="62" y="24"/>
                  <a:pt x="59" y="24"/>
                  <a:pt x="57" y="26"/>
                </a:cubicBezTo>
                <a:cubicBezTo>
                  <a:pt x="32" y="51"/>
                  <a:pt x="32" y="51"/>
                  <a:pt x="32" y="51"/>
                </a:cubicBezTo>
                <a:cubicBezTo>
                  <a:pt x="22" y="41"/>
                  <a:pt x="22" y="41"/>
                  <a:pt x="22" y="41"/>
                </a:cubicBezTo>
                <a:cubicBezTo>
                  <a:pt x="21" y="39"/>
                  <a:pt x="18" y="39"/>
                  <a:pt x="16" y="41"/>
                </a:cubicBezTo>
                <a:cubicBezTo>
                  <a:pt x="14" y="42"/>
                  <a:pt x="14" y="45"/>
                  <a:pt x="16" y="47"/>
                </a:cubicBezTo>
                <a:cubicBezTo>
                  <a:pt x="29" y="60"/>
                  <a:pt x="29" y="60"/>
                  <a:pt x="29" y="60"/>
                </a:cubicBezTo>
                <a:cubicBezTo>
                  <a:pt x="29" y="60"/>
                  <a:pt x="29" y="60"/>
                  <a:pt x="29" y="60"/>
                </a:cubicBezTo>
                <a:cubicBezTo>
                  <a:pt x="31" y="62"/>
                  <a:pt x="34" y="62"/>
                  <a:pt x="36" y="60"/>
                </a:cubicBezTo>
                <a:cubicBezTo>
                  <a:pt x="63" y="32"/>
                  <a:pt x="63" y="32"/>
                  <a:pt x="63" y="32"/>
                </a:cubicBezTo>
                <a:cubicBezTo>
                  <a:pt x="65" y="30"/>
                  <a:pt x="65" y="28"/>
                  <a:pt x="63" y="26"/>
                </a:cubicBezTo>
                <a:close/>
                <a:moveTo>
                  <a:pt x="67" y="11"/>
                </a:moveTo>
                <a:cubicBezTo>
                  <a:pt x="67" y="11"/>
                  <a:pt x="67" y="11"/>
                  <a:pt x="67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0" y="4"/>
                  <a:pt x="51" y="0"/>
                  <a:pt x="40" y="0"/>
                </a:cubicBezTo>
                <a:cubicBezTo>
                  <a:pt x="29" y="0"/>
                  <a:pt x="19" y="4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5" y="18"/>
                  <a:pt x="0" y="28"/>
                  <a:pt x="0" y="39"/>
                </a:cubicBezTo>
                <a:cubicBezTo>
                  <a:pt x="0" y="50"/>
                  <a:pt x="5" y="60"/>
                  <a:pt x="12" y="67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7"/>
                  <a:pt x="12" y="67"/>
                  <a:pt x="12" y="67"/>
                </a:cubicBezTo>
                <a:cubicBezTo>
                  <a:pt x="19" y="74"/>
                  <a:pt x="29" y="78"/>
                  <a:pt x="40" y="78"/>
                </a:cubicBezTo>
                <a:cubicBezTo>
                  <a:pt x="50" y="78"/>
                  <a:pt x="60" y="74"/>
                  <a:pt x="67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75" y="60"/>
                  <a:pt x="79" y="50"/>
                  <a:pt x="79" y="39"/>
                </a:cubicBezTo>
                <a:cubicBezTo>
                  <a:pt x="79" y="28"/>
                  <a:pt x="75" y="18"/>
                  <a:pt x="67" y="11"/>
                </a:cubicBezTo>
                <a:close/>
                <a:moveTo>
                  <a:pt x="61" y="61"/>
                </a:moveTo>
                <a:cubicBezTo>
                  <a:pt x="61" y="61"/>
                  <a:pt x="61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56" y="66"/>
                  <a:pt x="48" y="70"/>
                  <a:pt x="40" y="70"/>
                </a:cubicBezTo>
                <a:cubicBezTo>
                  <a:pt x="31" y="70"/>
                  <a:pt x="24" y="66"/>
                  <a:pt x="18" y="61"/>
                </a:cubicBezTo>
                <a:cubicBezTo>
                  <a:pt x="13" y="55"/>
                  <a:pt x="9" y="48"/>
                  <a:pt x="9" y="39"/>
                </a:cubicBezTo>
                <a:cubicBezTo>
                  <a:pt x="9" y="31"/>
                  <a:pt x="13" y="23"/>
                  <a:pt x="18" y="18"/>
                </a:cubicBezTo>
                <a:cubicBezTo>
                  <a:pt x="18" y="17"/>
                  <a:pt x="18" y="17"/>
                  <a:pt x="18" y="17"/>
                </a:cubicBezTo>
                <a:cubicBezTo>
                  <a:pt x="24" y="12"/>
                  <a:pt x="31" y="9"/>
                  <a:pt x="40" y="9"/>
                </a:cubicBezTo>
                <a:cubicBezTo>
                  <a:pt x="48" y="9"/>
                  <a:pt x="56" y="12"/>
                  <a:pt x="61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7" y="23"/>
                  <a:pt x="70" y="31"/>
                  <a:pt x="70" y="39"/>
                </a:cubicBezTo>
                <a:cubicBezTo>
                  <a:pt x="70" y="48"/>
                  <a:pt x="67" y="55"/>
                  <a:pt x="61" y="61"/>
                </a:cubicBezTo>
                <a:close/>
              </a:path>
            </a:pathLst>
          </a:custGeom>
          <a:solidFill>
            <a:schemeClr val="tx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2415353" y="2188468"/>
            <a:ext cx="1569556" cy="1337911"/>
            <a:chOff x="5151185" y="2208114"/>
            <a:chExt cx="1569556" cy="1337911"/>
          </a:xfrm>
        </p:grpSpPr>
        <p:grpSp>
          <p:nvGrpSpPr>
            <p:cNvPr id="40" name="组合 39"/>
            <p:cNvGrpSpPr/>
            <p:nvPr/>
          </p:nvGrpSpPr>
          <p:grpSpPr>
            <a:xfrm>
              <a:off x="5267008" y="2208114"/>
              <a:ext cx="1337911" cy="1337911"/>
              <a:chOff x="5255394" y="2208114"/>
              <a:chExt cx="1337911" cy="1337911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5255394" y="2208114"/>
                <a:ext cx="1337911" cy="1337911"/>
              </a:xfrm>
              <a:prstGeom prst="ellipse">
                <a:avLst/>
              </a:prstGeom>
              <a:solidFill>
                <a:srgbClr val="DDEEEC">
                  <a:alpha val="3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368089" y="2320809"/>
                <a:ext cx="1112520" cy="1112520"/>
              </a:xfrm>
              <a:prstGeom prst="ellipse">
                <a:avLst/>
              </a:prstGeom>
              <a:solidFill>
                <a:schemeClr val="tx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5151185" y="2677014"/>
              <a:ext cx="15695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HOME</a:t>
              </a:r>
              <a:endParaRPr lang="zh-CN" altLang="en-US" sz="20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4004718" y="2188468"/>
            <a:ext cx="1569556" cy="1337911"/>
            <a:chOff x="5151185" y="2208114"/>
            <a:chExt cx="1569556" cy="1337911"/>
          </a:xfrm>
        </p:grpSpPr>
        <p:grpSp>
          <p:nvGrpSpPr>
            <p:cNvPr id="52" name="组合 51"/>
            <p:cNvGrpSpPr/>
            <p:nvPr/>
          </p:nvGrpSpPr>
          <p:grpSpPr>
            <a:xfrm>
              <a:off x="5267008" y="2208114"/>
              <a:ext cx="1337911" cy="1337911"/>
              <a:chOff x="5255394" y="2208114"/>
              <a:chExt cx="1337911" cy="1337911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5255394" y="2208114"/>
                <a:ext cx="1337911" cy="1337911"/>
              </a:xfrm>
              <a:prstGeom prst="ellipse">
                <a:avLst/>
              </a:prstGeom>
              <a:solidFill>
                <a:srgbClr val="DDEEEC">
                  <a:alpha val="3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5368089" y="2320809"/>
                <a:ext cx="1112520" cy="1112520"/>
              </a:xfrm>
              <a:prstGeom prst="ellipse">
                <a:avLst/>
              </a:prstGeom>
              <a:solidFill>
                <a:schemeClr val="tx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5151185" y="2677014"/>
              <a:ext cx="15695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BIO</a:t>
              </a:r>
              <a:endParaRPr lang="zh-CN" altLang="en-US" sz="20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5594083" y="2168822"/>
            <a:ext cx="1569556" cy="1337911"/>
            <a:chOff x="5151185" y="2208114"/>
            <a:chExt cx="1569556" cy="1337911"/>
          </a:xfrm>
        </p:grpSpPr>
        <p:grpSp>
          <p:nvGrpSpPr>
            <p:cNvPr id="57" name="组合 56"/>
            <p:cNvGrpSpPr/>
            <p:nvPr/>
          </p:nvGrpSpPr>
          <p:grpSpPr>
            <a:xfrm>
              <a:off x="5267008" y="2208114"/>
              <a:ext cx="1337911" cy="1337911"/>
              <a:chOff x="5255394" y="2208114"/>
              <a:chExt cx="1337911" cy="1337911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5255394" y="2208114"/>
                <a:ext cx="1337911" cy="1337911"/>
              </a:xfrm>
              <a:prstGeom prst="ellipse">
                <a:avLst/>
              </a:prstGeom>
              <a:solidFill>
                <a:srgbClr val="DDEEEC">
                  <a:alpha val="3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5368089" y="2320809"/>
                <a:ext cx="1112520" cy="1112520"/>
              </a:xfrm>
              <a:prstGeom prst="ellipse">
                <a:avLst/>
              </a:prstGeom>
              <a:solidFill>
                <a:schemeClr val="tx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5151185" y="2677014"/>
              <a:ext cx="15695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BOOKS</a:t>
              </a:r>
              <a:endParaRPr lang="zh-CN" altLang="en-US" sz="20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7183449" y="2160704"/>
            <a:ext cx="1569556" cy="1337911"/>
            <a:chOff x="5151185" y="2208114"/>
            <a:chExt cx="1569556" cy="1337911"/>
          </a:xfrm>
        </p:grpSpPr>
        <p:grpSp>
          <p:nvGrpSpPr>
            <p:cNvPr id="62" name="组合 61"/>
            <p:cNvGrpSpPr/>
            <p:nvPr/>
          </p:nvGrpSpPr>
          <p:grpSpPr>
            <a:xfrm>
              <a:off x="5267008" y="2208114"/>
              <a:ext cx="1337911" cy="1337911"/>
              <a:chOff x="5255394" y="2208114"/>
              <a:chExt cx="1337911" cy="1337911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5255394" y="2208114"/>
                <a:ext cx="1337911" cy="1337911"/>
              </a:xfrm>
              <a:prstGeom prst="ellipse">
                <a:avLst/>
              </a:prstGeom>
              <a:solidFill>
                <a:srgbClr val="DDEEEC">
                  <a:alpha val="3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5368089" y="2320809"/>
                <a:ext cx="1112520" cy="1112520"/>
              </a:xfrm>
              <a:prstGeom prst="ellipse">
                <a:avLst/>
              </a:prstGeom>
              <a:solidFill>
                <a:schemeClr val="tx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5151185" y="2677014"/>
              <a:ext cx="15695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CONTACT</a:t>
              </a:r>
              <a:endParaRPr lang="zh-CN" altLang="en-US" sz="20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696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42" presetClass="path" presetSubtype="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-0.00648 L -0.5957 0.00277 " pathEditMode="relative" rAng="0" ptsTypes="AA" p14:bounceEnd="38000">
                                          <p:cBhvr>
                                            <p:cTn id="15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766" y="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nodeType="withEffect" p14:presetBounceEnd="38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052 0.01064 L -0.59557 0.00254 " pathEditMode="relative" rAng="0" ptsTypes="AA" p14:bounceEnd="38000">
                                          <p:cBhvr>
                                            <p:cTn id="19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753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21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fill="hold" nodeType="withEffect" p14:presetBounceEnd="19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078 0.00347 L -0.59557 0.00208 " pathEditMode="relative" rAng="0" ptsTypes="AA" p14:bounceEnd="19000">
                                          <p:cBhvr>
                                            <p:cTn id="23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740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25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fill="hold" nodeType="withEffect" p14:presetBounceEnd="19000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0261 0.00185 L -0.5961 0.00162 " pathEditMode="relative" rAng="0" ptsTypes="AA" p14:bounceEnd="19000">
                                          <p:cBhvr>
                                            <p:cTn id="27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674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29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2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7" presetID="2" presetClass="entr" presetSubtype="4" accel="44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2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1" grpId="0" animBg="1"/>
          <p:bldP spid="47" grpId="0" animBg="1"/>
          <p:bldP spid="48" grpId="0" animBg="1"/>
          <p:bldP spid="49" grpId="0" animBg="1"/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42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-0.00648 L -0.5957 0.00277 " pathEditMode="relative" rAng="0" ptsTypes="AA">
                                          <p:cBhvr>
                                            <p:cTn id="15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766" y="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052 0.01064 L -0.59557 0.00254 " pathEditMode="relative" rAng="0" ptsTypes="AA">
                                          <p:cBhvr>
                                            <p:cTn id="19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753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21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078 0.00347 L -0.59557 0.00208 " pathEditMode="relative" rAng="0" ptsTypes="AA">
                                          <p:cBhvr>
                                            <p:cTn id="23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740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25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0261 0.00185 L -0.5961 0.00162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674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29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2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7" presetID="2" presetClass="entr" presetSubtype="4" accel="44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2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1" grpId="0" animBg="1"/>
          <p:bldP spid="47" grpId="0" animBg="1"/>
          <p:bldP spid="48" grpId="0" animBg="1"/>
          <p:bldP spid="49" grpId="0" animBg="1"/>
          <p:bldP spid="50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36122" y="-5959"/>
            <a:ext cx="6555878" cy="1385324"/>
            <a:chOff x="5636122" y="-5959"/>
            <a:chExt cx="6555878" cy="1385324"/>
          </a:xfrm>
        </p:grpSpPr>
        <p:sp>
          <p:nvSpPr>
            <p:cNvPr id="58" name="矩形 57"/>
            <p:cNvSpPr/>
            <p:nvPr/>
          </p:nvSpPr>
          <p:spPr>
            <a:xfrm>
              <a:off x="5636122" y="-5959"/>
              <a:ext cx="6555878" cy="1385324"/>
            </a:xfrm>
            <a:prstGeom prst="rect">
              <a:avLst/>
            </a:prstGeom>
            <a:solidFill>
              <a:srgbClr val="6BDECF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10117603" y="351423"/>
              <a:ext cx="1897251" cy="670560"/>
              <a:chOff x="10117603" y="355600"/>
              <a:chExt cx="1897251" cy="670560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10117603" y="355600"/>
                <a:ext cx="18972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400" dirty="0">
                    <a:solidFill>
                      <a:srgbClr val="3C3D42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surface</a:t>
                </a:r>
                <a:endParaRPr lang="zh-CN" altLang="en-US" sz="2400" dirty="0">
                  <a:solidFill>
                    <a:srgbClr val="3C3D42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10358240" y="687606"/>
                <a:ext cx="1625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600" dirty="0">
                    <a:solidFill>
                      <a:srgbClr val="3C3D42"/>
                    </a:solidFill>
                    <a:latin typeface="Agency FB" panose="020B0503020202020204" pitchFamily="34" charset="0"/>
                  </a:rPr>
                  <a:t>Visual design</a:t>
                </a:r>
                <a:endParaRPr lang="zh-CN" altLang="en-US" sz="1600" dirty="0">
                  <a:solidFill>
                    <a:srgbClr val="3C3D42"/>
                  </a:solidFill>
                  <a:latin typeface="Agency FB" panose="020B0503020202020204" pitchFamily="34" charset="0"/>
                </a:endParaRPr>
              </a:p>
            </p:txBody>
          </p:sp>
        </p:grpSp>
      </p:grpSp>
      <p:sp>
        <p:nvSpPr>
          <p:cNvPr id="9" name="任意多边形 8"/>
          <p:cNvSpPr/>
          <p:nvPr/>
        </p:nvSpPr>
        <p:spPr>
          <a:xfrm>
            <a:off x="0" y="0"/>
            <a:ext cx="10150080" cy="6858000"/>
          </a:xfrm>
          <a:custGeom>
            <a:avLst/>
            <a:gdLst>
              <a:gd name="connsiteX0" fmla="*/ 0 w 10150080"/>
              <a:gd name="connsiteY0" fmla="*/ 0 h 6858000"/>
              <a:gd name="connsiteX1" fmla="*/ 10150080 w 10150080"/>
              <a:gd name="connsiteY1" fmla="*/ 0 h 6858000"/>
              <a:gd name="connsiteX2" fmla="*/ 2910373 w 10150080"/>
              <a:gd name="connsiteY2" fmla="*/ 6858000 h 6858000"/>
              <a:gd name="connsiteX3" fmla="*/ 0 w 1015008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50080" h="6858000">
                <a:moveTo>
                  <a:pt x="0" y="0"/>
                </a:moveTo>
                <a:lnTo>
                  <a:pt x="10150080" y="0"/>
                </a:lnTo>
                <a:lnTo>
                  <a:pt x="291037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C3D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23640" y="368300"/>
            <a:ext cx="485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Marie’s PPT</a:t>
            </a:r>
            <a:endParaRPr lang="zh-CN" altLang="en-US" sz="5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6540" y="1211352"/>
            <a:ext cx="3162300" cy="668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56000"/>
                  </a:schemeClr>
                </a:solidFill>
                <a:latin typeface="Agency FB" panose="020B0503020202020204" pitchFamily="34" charset="0"/>
              </a:rPr>
              <a:t>THROUGH EXPLORATION/</a:t>
            </a:r>
          </a:p>
          <a:p>
            <a:r>
              <a:rPr lang="en-US" altLang="zh-CN" dirty="0">
                <a:solidFill>
                  <a:schemeClr val="bg1">
                    <a:alpha val="56000"/>
                  </a:schemeClr>
                </a:solidFill>
                <a:latin typeface="Agency FB" panose="020B0503020202020204" pitchFamily="34" charset="0"/>
              </a:rPr>
              <a:t>SIMPLE DESIGN·POWERFUL CONTENT</a:t>
            </a:r>
            <a:endParaRPr lang="zh-CN" altLang="en-US" dirty="0">
              <a:solidFill>
                <a:schemeClr val="bg1">
                  <a:alpha val="56000"/>
                </a:schemeClr>
              </a:solidFill>
              <a:latin typeface="Agency FB" panose="020B0503020202020204" pitchFamily="3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2017183" y="11676"/>
            <a:ext cx="5705659" cy="5417574"/>
          </a:xfrm>
          <a:prstGeom prst="line">
            <a:avLst/>
          </a:prstGeom>
          <a:ln>
            <a:solidFill>
              <a:srgbClr val="6BDE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508536" y="5825067"/>
            <a:ext cx="1087944" cy="1032933"/>
          </a:xfrm>
          <a:prstGeom prst="line">
            <a:avLst/>
          </a:prstGeom>
          <a:ln>
            <a:solidFill>
              <a:srgbClr val="6BDE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1812618" y="5651673"/>
            <a:ext cx="830790" cy="830169"/>
            <a:chOff x="7685512" y="3217574"/>
            <a:chExt cx="830790" cy="830169"/>
          </a:xfrm>
        </p:grpSpPr>
        <p:sp>
          <p:nvSpPr>
            <p:cNvPr id="33" name="椭圆 32"/>
            <p:cNvSpPr/>
            <p:nvPr/>
          </p:nvSpPr>
          <p:spPr>
            <a:xfrm>
              <a:off x="7685512" y="3218010"/>
              <a:ext cx="829733" cy="829733"/>
            </a:xfrm>
            <a:prstGeom prst="ellipse">
              <a:avLst/>
            </a:prstGeom>
            <a:solidFill>
              <a:srgbClr val="44B79D">
                <a:alpha val="4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969499" y="3503585"/>
              <a:ext cx="258583" cy="258583"/>
            </a:xfrm>
            <a:prstGeom prst="ellipse">
              <a:avLst/>
            </a:prstGeom>
            <a:solidFill>
              <a:schemeClr val="tx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饼形 33"/>
            <p:cNvSpPr/>
            <p:nvPr/>
          </p:nvSpPr>
          <p:spPr>
            <a:xfrm>
              <a:off x="7686569" y="3217574"/>
              <a:ext cx="829733" cy="829733"/>
            </a:xfrm>
            <a:prstGeom prst="pie">
              <a:avLst>
                <a:gd name="adj1" fmla="val 10772498"/>
                <a:gd name="adj2" fmla="val 16200000"/>
              </a:avLst>
            </a:prstGeom>
            <a:solidFill>
              <a:srgbClr val="6BDE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饼形 36"/>
            <p:cNvSpPr/>
            <p:nvPr/>
          </p:nvSpPr>
          <p:spPr>
            <a:xfrm>
              <a:off x="7971559" y="3502432"/>
              <a:ext cx="261323" cy="261323"/>
            </a:xfrm>
            <a:prstGeom prst="pie">
              <a:avLst>
                <a:gd name="adj1" fmla="val 10772498"/>
                <a:gd name="adj2" fmla="val 1620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rot="8461684">
            <a:off x="1775034" y="5511800"/>
            <a:ext cx="406400" cy="565150"/>
            <a:chOff x="1790700" y="2870200"/>
            <a:chExt cx="406400" cy="56515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790700" y="2876550"/>
              <a:ext cx="215900" cy="5588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2006600" y="2870200"/>
              <a:ext cx="190500" cy="5588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 hidden="1"/>
          <p:cNvGrpSpPr/>
          <p:nvPr/>
        </p:nvGrpSpPr>
        <p:grpSpPr>
          <a:xfrm>
            <a:off x="3716500" y="5567525"/>
            <a:ext cx="1148080" cy="307777"/>
            <a:chOff x="3716500" y="5567525"/>
            <a:chExt cx="1148080" cy="307777"/>
          </a:xfrm>
        </p:grpSpPr>
        <p:sp>
          <p:nvSpPr>
            <p:cNvPr id="45" name="矩形 44"/>
            <p:cNvSpPr/>
            <p:nvPr/>
          </p:nvSpPr>
          <p:spPr>
            <a:xfrm rot="18994047">
              <a:off x="3716500" y="5599493"/>
              <a:ext cx="1148080" cy="243840"/>
            </a:xfrm>
            <a:prstGeom prst="rect">
              <a:avLst/>
            </a:prstGeom>
            <a:solidFill>
              <a:srgbClr val="6BDE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 rot="18998614">
              <a:off x="3937057" y="5567525"/>
              <a:ext cx="70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home</a:t>
              </a:r>
              <a:endParaRPr lang="zh-CN" altLang="en-US" sz="14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52" name="组合 51" hidden="1"/>
          <p:cNvGrpSpPr/>
          <p:nvPr/>
        </p:nvGrpSpPr>
        <p:grpSpPr>
          <a:xfrm>
            <a:off x="4372077" y="5612449"/>
            <a:ext cx="1148080" cy="307777"/>
            <a:chOff x="3716500" y="5567525"/>
            <a:chExt cx="1148080" cy="307777"/>
          </a:xfrm>
        </p:grpSpPr>
        <p:sp>
          <p:nvSpPr>
            <p:cNvPr id="53" name="矩形 52"/>
            <p:cNvSpPr/>
            <p:nvPr/>
          </p:nvSpPr>
          <p:spPr>
            <a:xfrm rot="18994047">
              <a:off x="3716500" y="5599493"/>
              <a:ext cx="1148080" cy="243840"/>
            </a:xfrm>
            <a:prstGeom prst="rect">
              <a:avLst/>
            </a:prstGeom>
            <a:solidFill>
              <a:srgbClr val="6BDE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 rot="18998614">
              <a:off x="3937057" y="5567525"/>
              <a:ext cx="70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3C3D42"/>
                  </a:solidFill>
                  <a:latin typeface="Agency FB" panose="020B0503020202020204" pitchFamily="34" charset="0"/>
                </a:rPr>
                <a:t>books</a:t>
              </a:r>
              <a:endParaRPr lang="zh-CN" altLang="en-US" sz="1400" dirty="0">
                <a:solidFill>
                  <a:srgbClr val="3C3D42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49" name="组合 48" hidden="1"/>
          <p:cNvGrpSpPr/>
          <p:nvPr/>
        </p:nvGrpSpPr>
        <p:grpSpPr>
          <a:xfrm>
            <a:off x="4037811" y="5594966"/>
            <a:ext cx="1148080" cy="307777"/>
            <a:chOff x="3716500" y="5567525"/>
            <a:chExt cx="1148080" cy="307777"/>
          </a:xfrm>
        </p:grpSpPr>
        <p:sp>
          <p:nvSpPr>
            <p:cNvPr id="50" name="矩形 49"/>
            <p:cNvSpPr/>
            <p:nvPr/>
          </p:nvSpPr>
          <p:spPr>
            <a:xfrm rot="18994047">
              <a:off x="3716500" y="5599493"/>
              <a:ext cx="1148080" cy="243840"/>
            </a:xfrm>
            <a:prstGeom prst="rect">
              <a:avLst/>
            </a:prstGeom>
            <a:solidFill>
              <a:srgbClr val="6BDE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 rot="18998614">
              <a:off x="3937057" y="5567525"/>
              <a:ext cx="70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3C3D42"/>
                  </a:solidFill>
                  <a:latin typeface="Agency FB" panose="020B0503020202020204" pitchFamily="34" charset="0"/>
                </a:rPr>
                <a:t>blog</a:t>
              </a:r>
              <a:endParaRPr lang="zh-CN" altLang="en-US" sz="1400" dirty="0">
                <a:solidFill>
                  <a:srgbClr val="3C3D42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55" name="组合 54" hidden="1"/>
          <p:cNvGrpSpPr/>
          <p:nvPr/>
        </p:nvGrpSpPr>
        <p:grpSpPr>
          <a:xfrm>
            <a:off x="4707164" y="5619560"/>
            <a:ext cx="1148080" cy="307777"/>
            <a:chOff x="3716500" y="5567525"/>
            <a:chExt cx="1148080" cy="307777"/>
          </a:xfrm>
        </p:grpSpPr>
        <p:sp>
          <p:nvSpPr>
            <p:cNvPr id="56" name="矩形 55"/>
            <p:cNvSpPr/>
            <p:nvPr/>
          </p:nvSpPr>
          <p:spPr>
            <a:xfrm rot="18994047">
              <a:off x="3716500" y="5599493"/>
              <a:ext cx="1148080" cy="243840"/>
            </a:xfrm>
            <a:prstGeom prst="rect">
              <a:avLst/>
            </a:prstGeom>
            <a:solidFill>
              <a:srgbClr val="6BDE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 rot="18998614">
              <a:off x="3937057" y="5567525"/>
              <a:ext cx="70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3C3D42"/>
                  </a:solidFill>
                  <a:latin typeface="Agency FB" panose="020B0503020202020204" pitchFamily="34" charset="0"/>
                </a:rPr>
                <a:t>contact</a:t>
              </a:r>
              <a:endParaRPr lang="zh-CN" altLang="en-US" sz="1400" dirty="0">
                <a:solidFill>
                  <a:srgbClr val="3C3D42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36122" y="1380711"/>
            <a:ext cx="6555878" cy="1385324"/>
            <a:chOff x="5636122" y="1380711"/>
            <a:chExt cx="6555878" cy="1385324"/>
          </a:xfrm>
        </p:grpSpPr>
        <p:sp>
          <p:nvSpPr>
            <p:cNvPr id="61" name="矩形 60"/>
            <p:cNvSpPr/>
            <p:nvPr/>
          </p:nvSpPr>
          <p:spPr>
            <a:xfrm>
              <a:off x="5636122" y="1380711"/>
              <a:ext cx="6555878" cy="1385324"/>
            </a:xfrm>
            <a:prstGeom prst="rect">
              <a:avLst/>
            </a:prstGeom>
            <a:solidFill>
              <a:srgbClr val="3C3D42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0086589" y="1747718"/>
              <a:ext cx="1897251" cy="670560"/>
              <a:chOff x="10086589" y="1786842"/>
              <a:chExt cx="1897251" cy="670560"/>
            </a:xfrm>
          </p:grpSpPr>
          <p:sp>
            <p:nvSpPr>
              <p:cNvPr id="62" name="文本框 61"/>
              <p:cNvSpPr txBox="1"/>
              <p:nvPr/>
            </p:nvSpPr>
            <p:spPr>
              <a:xfrm>
                <a:off x="10086589" y="1786842"/>
                <a:ext cx="18972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400" dirty="0">
                    <a:solidFill>
                      <a:srgbClr val="6BDECF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surface</a:t>
                </a:r>
                <a:endParaRPr lang="zh-CN" altLang="en-US" sz="2400" dirty="0">
                  <a:solidFill>
                    <a:srgbClr val="6BDECF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10327226" y="2118848"/>
                <a:ext cx="1625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600" dirty="0">
                    <a:solidFill>
                      <a:srgbClr val="6BDECF"/>
                    </a:solidFill>
                    <a:latin typeface="Agency FB" panose="020B0503020202020204" pitchFamily="34" charset="0"/>
                  </a:rPr>
                  <a:t>Visual design</a:t>
                </a:r>
                <a:endParaRPr lang="zh-CN" altLang="en-US" sz="1600" dirty="0">
                  <a:solidFill>
                    <a:srgbClr val="6BDECF"/>
                  </a:solidFill>
                  <a:latin typeface="Agency FB" panose="020B0503020202020204" pitchFamily="34" charset="0"/>
                </a:endParaRPr>
              </a:p>
            </p:txBody>
          </p:sp>
        </p:grpSp>
      </p:grpSp>
      <p:sp>
        <p:nvSpPr>
          <p:cNvPr id="68" name="任意多边形 67"/>
          <p:cNvSpPr/>
          <p:nvPr/>
        </p:nvSpPr>
        <p:spPr>
          <a:xfrm>
            <a:off x="11607800" y="6269739"/>
            <a:ext cx="584200" cy="601363"/>
          </a:xfrm>
          <a:custGeom>
            <a:avLst/>
            <a:gdLst>
              <a:gd name="connsiteX0" fmla="*/ 584200 w 584200"/>
              <a:gd name="connsiteY0" fmla="*/ 0 h 601363"/>
              <a:gd name="connsiteX1" fmla="*/ 584200 w 584200"/>
              <a:gd name="connsiteY1" fmla="*/ 601363 h 601363"/>
              <a:gd name="connsiteX2" fmla="*/ 0 w 584200"/>
              <a:gd name="connsiteY2" fmla="*/ 601363 h 601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4200" h="601363">
                <a:moveTo>
                  <a:pt x="584200" y="0"/>
                </a:moveTo>
                <a:lnTo>
                  <a:pt x="584200" y="601363"/>
                </a:lnTo>
                <a:lnTo>
                  <a:pt x="0" y="601363"/>
                </a:lnTo>
                <a:close/>
              </a:path>
            </a:pathLst>
          </a:custGeom>
          <a:solidFill>
            <a:srgbClr val="6BDE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812618" y="7443899"/>
            <a:ext cx="1148080" cy="307777"/>
            <a:chOff x="3716500" y="5567525"/>
            <a:chExt cx="1148080" cy="307777"/>
          </a:xfrm>
        </p:grpSpPr>
        <p:sp>
          <p:nvSpPr>
            <p:cNvPr id="40" name="矩形 39"/>
            <p:cNvSpPr/>
            <p:nvPr/>
          </p:nvSpPr>
          <p:spPr>
            <a:xfrm rot="18994047">
              <a:off x="3716500" y="5599493"/>
              <a:ext cx="1148080" cy="243840"/>
            </a:xfrm>
            <a:prstGeom prst="rect">
              <a:avLst/>
            </a:prstGeom>
            <a:solidFill>
              <a:srgbClr val="6BDE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 rot="18998614">
              <a:off x="3937057" y="5567525"/>
              <a:ext cx="70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home</a:t>
              </a:r>
              <a:endParaRPr lang="zh-CN" altLang="en-US" sz="14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468195" y="7488823"/>
            <a:ext cx="1148080" cy="307777"/>
            <a:chOff x="3716500" y="5567525"/>
            <a:chExt cx="1148080" cy="307777"/>
          </a:xfrm>
        </p:grpSpPr>
        <p:sp>
          <p:nvSpPr>
            <p:cNvPr id="43" name="矩形 42"/>
            <p:cNvSpPr/>
            <p:nvPr/>
          </p:nvSpPr>
          <p:spPr>
            <a:xfrm rot="18994047">
              <a:off x="3716500" y="5599493"/>
              <a:ext cx="1148080" cy="243840"/>
            </a:xfrm>
            <a:prstGeom prst="rect">
              <a:avLst/>
            </a:prstGeom>
            <a:solidFill>
              <a:srgbClr val="6BDE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 rot="18998614">
              <a:off x="3937057" y="5567525"/>
              <a:ext cx="70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3C3D42"/>
                  </a:solidFill>
                  <a:latin typeface="Agency FB" panose="020B0503020202020204" pitchFamily="34" charset="0"/>
                </a:rPr>
                <a:t>books</a:t>
              </a:r>
              <a:endParaRPr lang="zh-CN" altLang="en-US" sz="1400" dirty="0">
                <a:solidFill>
                  <a:srgbClr val="3C3D42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133929" y="7471340"/>
            <a:ext cx="1148080" cy="307777"/>
            <a:chOff x="3716500" y="5567525"/>
            <a:chExt cx="1148080" cy="307777"/>
          </a:xfrm>
        </p:grpSpPr>
        <p:sp>
          <p:nvSpPr>
            <p:cNvPr id="66" name="矩形 65"/>
            <p:cNvSpPr/>
            <p:nvPr/>
          </p:nvSpPr>
          <p:spPr>
            <a:xfrm rot="18994047">
              <a:off x="3716500" y="5599493"/>
              <a:ext cx="1148080" cy="243840"/>
            </a:xfrm>
            <a:prstGeom prst="rect">
              <a:avLst/>
            </a:prstGeom>
            <a:solidFill>
              <a:srgbClr val="6BDE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 rot="18998614">
              <a:off x="3937057" y="5567525"/>
              <a:ext cx="70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3C3D42"/>
                  </a:solidFill>
                  <a:latin typeface="Agency FB" panose="020B0503020202020204" pitchFamily="34" charset="0"/>
                </a:rPr>
                <a:t>blog</a:t>
              </a:r>
              <a:endParaRPr lang="zh-CN" altLang="en-US" sz="1400" dirty="0">
                <a:solidFill>
                  <a:srgbClr val="3C3D42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803282" y="7495934"/>
            <a:ext cx="1148080" cy="307777"/>
            <a:chOff x="3716500" y="5567525"/>
            <a:chExt cx="1148080" cy="307777"/>
          </a:xfrm>
        </p:grpSpPr>
        <p:sp>
          <p:nvSpPr>
            <p:cNvPr id="70" name="矩形 69"/>
            <p:cNvSpPr/>
            <p:nvPr/>
          </p:nvSpPr>
          <p:spPr>
            <a:xfrm rot="18994047">
              <a:off x="3716500" y="5599493"/>
              <a:ext cx="1148080" cy="243840"/>
            </a:xfrm>
            <a:prstGeom prst="rect">
              <a:avLst/>
            </a:prstGeom>
            <a:solidFill>
              <a:srgbClr val="6BDE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 rot="18998614">
              <a:off x="3937057" y="5567525"/>
              <a:ext cx="70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3C3D42"/>
                  </a:solidFill>
                  <a:latin typeface="Agency FB" panose="020B0503020202020204" pitchFamily="34" charset="0"/>
                </a:rPr>
                <a:t>contact</a:t>
              </a:r>
              <a:endParaRPr lang="zh-CN" altLang="en-US" sz="1400" dirty="0">
                <a:solidFill>
                  <a:srgbClr val="3C3D42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325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42" presetClass="path" presetSubtype="0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-3.7037E-7 L 0.1556 -0.27477 " pathEditMode="relative" rAng="0" ptsTypes="AA" p14:bounceEnd="44000">
                                          <p:cBhvr>
                                            <p:cTn id="3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773" y="-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fill="hold" nodeType="withEffect" p14:presetBounceEnd="25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313 0.00069 L 0.15559 -0.27454 " pathEditMode="relative" rAng="0" ptsTypes="AA" p14:bounceEnd="25000">
                                          <p:cBhvr>
                                            <p:cTn id="4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930" y="-1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fill="hold" nodeType="withEffect" p14:presetBounceEnd="25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17 -0.00069 L 0.15482 -0.27616 " pathEditMode="relative" rAng="0" ptsTypes="AA" p14:bounceEnd="25000">
                                          <p:cBhvr>
                                            <p:cTn id="4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799" y="-1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nodeType="withEffect" p14:presetBounceEnd="25000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125E-6 7.40741E-7 L 0.15352 -0.27894 " pathEditMode="relative" rAng="0" ptsTypes="AA" p14:bounceEnd="25000">
                                          <p:cBhvr>
                                            <p:cTn id="4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69" y="-1395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6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42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-3.7037E-7 L 0.1556 -0.27477 " pathEditMode="relative" rAng="0" ptsTypes="AA">
                                          <p:cBhvr>
                                            <p:cTn id="3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773" y="-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313 0.00069 L 0.15559 -0.27454 " pathEditMode="relative" rAng="0" ptsTypes="AA">
                                          <p:cBhvr>
                                            <p:cTn id="4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930" y="-1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17 -0.00069 L 0.15482 -0.27616 " pathEditMode="relative" rAng="0" ptsTypes="AA">
                                          <p:cBhvr>
                                            <p:cTn id="4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799" y="-1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125E-6 7.40741E-7 L 0.15352 -0.27894 " pathEditMode="relative" rAng="0" ptsTypes="AA">
                                          <p:cBhvr>
                                            <p:cTn id="4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69" y="-1395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/>
          <p:bldP spid="1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20898" y="1376839"/>
            <a:ext cx="109851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38921"/>
            <a:r>
              <a:rPr lang="zh-CN" altLang="en-US" sz="4400" dirty="0">
                <a:solidFill>
                  <a:srgbClr val="62C5B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更多精彩请持续关注：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790654" y="2146280"/>
            <a:ext cx="8845641" cy="19609"/>
          </a:xfrm>
          <a:prstGeom prst="line">
            <a:avLst/>
          </a:prstGeom>
          <a:noFill/>
          <a:ln w="38100" cap="flat" cmpd="sng" algn="ctr">
            <a:solidFill>
              <a:srgbClr val="62C5B1"/>
            </a:solidFill>
            <a:prstDash val="solid"/>
            <a:miter lim="800000"/>
          </a:ln>
          <a:effectLst/>
        </p:spPr>
      </p:cxnSp>
      <p:sp>
        <p:nvSpPr>
          <p:cNvPr id="13" name="文本框 12">
            <a:hlinkClick r:id="rId2"/>
          </p:cNvPr>
          <p:cNvSpPr txBox="1"/>
          <p:nvPr/>
        </p:nvSpPr>
        <p:spPr>
          <a:xfrm>
            <a:off x="2904217" y="4338070"/>
            <a:ext cx="6618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38921"/>
            <a:r>
              <a:rPr lang="zh-CN" altLang="en-US" dirty="0">
                <a:solidFill>
                  <a:srgbClr val="62C5B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演界：</a:t>
            </a:r>
            <a:r>
              <a:rPr lang="en-US" altLang="zh-CN" dirty="0">
                <a:solidFill>
                  <a:srgbClr val="62C5B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http://byshenxian.yanj.cn/</a:t>
            </a:r>
            <a:endParaRPr lang="zh-CN" altLang="en-US" dirty="0">
              <a:solidFill>
                <a:srgbClr val="62C5B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4" name="文本框 13">
            <a:hlinkClick r:id="rId3"/>
          </p:cNvPr>
          <p:cNvSpPr txBox="1"/>
          <p:nvPr/>
        </p:nvSpPr>
        <p:spPr>
          <a:xfrm>
            <a:off x="-172812" y="4859670"/>
            <a:ext cx="12772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1238921">
              <a:defRPr sz="2800">
                <a:solidFill>
                  <a:srgbClr val="C00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rgbClr val="62C5B1"/>
                </a:solidFill>
              </a:rPr>
              <a:t>微博：</a:t>
            </a:r>
            <a:r>
              <a:rPr lang="en-US" altLang="zh-CN" sz="1800" dirty="0">
                <a:solidFill>
                  <a:srgbClr val="62C5B1"/>
                </a:solidFill>
              </a:rPr>
              <a:t>http://weibo.com/5621575559/profile?topnav=1&amp;wvr=6</a:t>
            </a:r>
            <a:endParaRPr lang="zh-CN" altLang="en-US" sz="1800" dirty="0">
              <a:solidFill>
                <a:srgbClr val="62C5B1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33645" y="2327643"/>
            <a:ext cx="1559658" cy="1559658"/>
          </a:xfrm>
          <a:custGeom>
            <a:avLst/>
            <a:gdLst>
              <a:gd name="connsiteX0" fmla="*/ 2550572 w 5101144"/>
              <a:gd name="connsiteY0" fmla="*/ 0 h 5101144"/>
              <a:gd name="connsiteX1" fmla="*/ 5101144 w 5101144"/>
              <a:gd name="connsiteY1" fmla="*/ 2550572 h 5101144"/>
              <a:gd name="connsiteX2" fmla="*/ 2550572 w 5101144"/>
              <a:gd name="connsiteY2" fmla="*/ 5101144 h 5101144"/>
              <a:gd name="connsiteX3" fmla="*/ 0 w 5101144"/>
              <a:gd name="connsiteY3" fmla="*/ 2550572 h 5101144"/>
              <a:gd name="connsiteX4" fmla="*/ 2550572 w 5101144"/>
              <a:gd name="connsiteY4" fmla="*/ 0 h 510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1144" h="5101144">
                <a:moveTo>
                  <a:pt x="2550572" y="0"/>
                </a:moveTo>
                <a:cubicBezTo>
                  <a:pt x="3959214" y="0"/>
                  <a:pt x="5101144" y="1141930"/>
                  <a:pt x="5101144" y="2550572"/>
                </a:cubicBezTo>
                <a:cubicBezTo>
                  <a:pt x="5101144" y="3959214"/>
                  <a:pt x="3959214" y="5101144"/>
                  <a:pt x="2550572" y="5101144"/>
                </a:cubicBezTo>
                <a:cubicBezTo>
                  <a:pt x="1141930" y="5101144"/>
                  <a:pt x="0" y="3959214"/>
                  <a:pt x="0" y="2550572"/>
                </a:cubicBezTo>
                <a:cubicBezTo>
                  <a:pt x="0" y="1141930"/>
                  <a:pt x="1141930" y="0"/>
                  <a:pt x="2550572" y="0"/>
                </a:cubicBezTo>
                <a:close/>
              </a:path>
            </a:pathLst>
          </a:custGeom>
          <a:ln w="38100">
            <a:solidFill>
              <a:srgbClr val="62C5B1"/>
            </a:solidFill>
          </a:ln>
        </p:spPr>
      </p:pic>
      <p:sp>
        <p:nvSpPr>
          <p:cNvPr id="16" name="文本框 15">
            <a:hlinkClick r:id="rId5"/>
          </p:cNvPr>
          <p:cNvSpPr txBox="1"/>
          <p:nvPr/>
        </p:nvSpPr>
        <p:spPr>
          <a:xfrm>
            <a:off x="2242471" y="5382890"/>
            <a:ext cx="7942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38921"/>
            <a:r>
              <a:rPr lang="zh-CN" altLang="en-US" sz="2000" dirty="0">
                <a:solidFill>
                  <a:srgbClr val="62C5B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花瓣网：</a:t>
            </a:r>
            <a:r>
              <a:rPr lang="en-US" altLang="zh-CN" sz="2000" dirty="0">
                <a:solidFill>
                  <a:srgbClr val="62C5B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http://huaban.com/wnalmoyxnl/</a:t>
            </a:r>
            <a:endParaRPr lang="zh-CN" altLang="en-US" sz="2000" dirty="0">
              <a:solidFill>
                <a:srgbClr val="62C5B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5201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0" name="组合 1159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10679113" y="5817661"/>
            <a:ext cx="225425" cy="1040339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任意多边形 1186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9" name="任意多边形 1178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2" name="任意多边形 1181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4" name="任意多边形 118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9597967" y="5312331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5196916" y="5012268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1006300" y="3485355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任意多边形 1224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Text Box 3"/>
          <p:cNvSpPr txBox="1">
            <a:spLocks noChangeArrowheads="1"/>
          </p:cNvSpPr>
          <p:nvPr/>
        </p:nvSpPr>
        <p:spPr bwMode="blackWhite">
          <a:xfrm>
            <a:off x="4271883" y="3875116"/>
            <a:ext cx="7296726" cy="107720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422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任意多边形 576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8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4" name="图片 60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605" name="任意多边形 604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309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BYSHENXIAN_PPT  </a:t>
            </a:r>
            <a:r>
              <a:rPr lang="zh-CN" altLang="en-US" dirty="0"/>
              <a:t>原创作品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/>
              <a:t>授权发布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7657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3617</TotalTime>
  <Words>225</Words>
  <Application>Microsoft Office PowerPoint</Application>
  <PresentationFormat>宽屏</PresentationFormat>
  <Paragraphs>63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Dotum</vt:lpstr>
      <vt:lpstr>Hiragino Sans GB W3</vt:lpstr>
      <vt:lpstr>Kozuka Gothic Pr6N EL</vt:lpstr>
      <vt:lpstr>Meiryo UI</vt:lpstr>
      <vt:lpstr>微软雅黑</vt:lpstr>
      <vt:lpstr>张海山锐谐体</vt:lpstr>
      <vt:lpstr>Agency FB</vt:lpstr>
      <vt:lpstr>Arial</vt:lpstr>
      <vt:lpstr>Calibri</vt:lpstr>
      <vt:lpstr>Calibri Light</vt:lpstr>
      <vt:lpstr>Segoe UI Semilight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</dc:creator>
  <cp:lastModifiedBy>user Power</cp:lastModifiedBy>
  <cp:revision>60</cp:revision>
  <dcterms:created xsi:type="dcterms:W3CDTF">2015-06-10T12:56:59Z</dcterms:created>
  <dcterms:modified xsi:type="dcterms:W3CDTF">2023-08-22T09:36:20Z</dcterms:modified>
</cp:coreProperties>
</file>