
<file path=[Content_Types].xml><?xml version="1.0" encoding="utf-8"?>
<Types xmlns="http://schemas.openxmlformats.org/package/2006/content-types">
  <Default Extension="bin" ContentType="application/vnd.ms-office.activeX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3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activeX/activeX1.xml" ContentType="application/vnd.ms-office.activeX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  <p:sldMasterId id="2147483823" r:id="rId2"/>
    <p:sldMasterId id="2147483836" r:id="rId3"/>
    <p:sldMasterId id="2147483848" r:id="rId4"/>
  </p:sldMasterIdLst>
  <p:notesMasterIdLst>
    <p:notesMasterId r:id="rId50"/>
  </p:notesMasterIdLst>
  <p:sldIdLst>
    <p:sldId id="311" r:id="rId5"/>
    <p:sldId id="347" r:id="rId6"/>
    <p:sldId id="351" r:id="rId7"/>
    <p:sldId id="337" r:id="rId8"/>
    <p:sldId id="269" r:id="rId9"/>
    <p:sldId id="270" r:id="rId10"/>
    <p:sldId id="350" r:id="rId11"/>
    <p:sldId id="353" r:id="rId12"/>
    <p:sldId id="345" r:id="rId13"/>
    <p:sldId id="289" r:id="rId14"/>
    <p:sldId id="294" r:id="rId15"/>
    <p:sldId id="271" r:id="rId16"/>
    <p:sldId id="324" r:id="rId17"/>
    <p:sldId id="327" r:id="rId18"/>
    <p:sldId id="342" r:id="rId19"/>
    <p:sldId id="354" r:id="rId20"/>
    <p:sldId id="332" r:id="rId21"/>
    <p:sldId id="302" r:id="rId22"/>
    <p:sldId id="272" r:id="rId23"/>
    <p:sldId id="303" r:id="rId24"/>
    <p:sldId id="304" r:id="rId25"/>
    <p:sldId id="338" r:id="rId26"/>
    <p:sldId id="296" r:id="rId27"/>
    <p:sldId id="275" r:id="rId28"/>
    <p:sldId id="292" r:id="rId29"/>
    <p:sldId id="276" r:id="rId30"/>
    <p:sldId id="277" r:id="rId31"/>
    <p:sldId id="306" r:id="rId32"/>
    <p:sldId id="305" r:id="rId33"/>
    <p:sldId id="307" r:id="rId34"/>
    <p:sldId id="308" r:id="rId35"/>
    <p:sldId id="339" r:id="rId36"/>
    <p:sldId id="279" r:id="rId37"/>
    <p:sldId id="280" r:id="rId38"/>
    <p:sldId id="333" r:id="rId39"/>
    <p:sldId id="281" r:id="rId40"/>
    <p:sldId id="355" r:id="rId41"/>
    <p:sldId id="309" r:id="rId42"/>
    <p:sldId id="310" r:id="rId43"/>
    <p:sldId id="356" r:id="rId44"/>
    <p:sldId id="282" r:id="rId45"/>
    <p:sldId id="357" r:id="rId46"/>
    <p:sldId id="283" r:id="rId47"/>
    <p:sldId id="358" r:id="rId48"/>
    <p:sldId id="359" r:id="rId49"/>
  </p:sldIdLst>
  <p:sldSz cx="9144000" cy="5715000" type="screen16x1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282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A3FB"/>
    <a:srgbClr val="FC6204"/>
    <a:srgbClr val="D39C2D"/>
    <a:srgbClr val="08B3E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133" autoAdjust="0"/>
  </p:normalViewPr>
  <p:slideViewPr>
    <p:cSldViewPr snapToObjects="1">
      <p:cViewPr varScale="1">
        <p:scale>
          <a:sx n="113" d="100"/>
          <a:sy n="113" d="100"/>
        </p:scale>
        <p:origin x="132" y="102"/>
      </p:cViewPr>
      <p:guideLst>
        <p:guide orient="horz" pos="1800"/>
        <p:guide pos="282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1938"/>
    </p:cViewPr>
  </p:sorterViewPr>
  <p:gridSpacing cx="360045" cy="36004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BDABA8B-F28E-4DB4-982F-586775DDB53C}" type="datetimeFigureOut">
              <a:rPr lang="zh-CN" altLang="en-US"/>
              <a:pPr>
                <a:defRPr/>
              </a:pPr>
              <a:t>2023/8/22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49E6F06-8EC3-4AE0-A68F-89F3C2497E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411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C1227D-703F-4329-9A84-D35BD054AB52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66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9E6F06-8EC3-4AE0-A68F-89F3C2497E7A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886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5526DAF-1BD6-46D8-B758-4E06048398E3}" type="slidenum">
              <a:rPr lang="en-US" altLang="zh-CN" smtClean="0">
                <a:ea typeface="宋体" pitchFamily="2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64060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2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4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88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73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97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22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46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710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954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53E2A-17AE-49E4-86A1-9D7E9F22589F}" type="datetimeFigureOut">
              <a:rPr lang="zh-CN" altLang="en-US"/>
              <a:pPr>
                <a:defRPr/>
              </a:pPr>
              <a:t>2023/8/22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16EF7-DF03-46F8-AF7E-E8D83DE783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307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B63B6-E7AF-4720-AA1F-C7519BD04BFD}" type="datetimeFigureOut">
              <a:rPr lang="zh-CN" altLang="en-US"/>
              <a:pPr>
                <a:defRPr/>
              </a:pPr>
              <a:t>2023/8/22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A13F7-C804-41B2-B986-BA8CBA9976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420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7"/>
            <a:ext cx="2057400" cy="487627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7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23785-225D-4BC5-A5F8-73A5A97AA613}" type="datetimeFigureOut">
              <a:rPr lang="zh-CN" altLang="en-US"/>
              <a:pPr>
                <a:defRPr/>
              </a:pPr>
              <a:t>2023/8/22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DC835-BED5-45FE-A921-A8F859FE43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591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DB1BA-368D-40A0-8A4F-7C9CB1C49A6A}" type="datetimeFigureOut">
              <a:rPr lang="zh-CN" altLang="en-US"/>
              <a:pPr>
                <a:defRPr/>
              </a:pPr>
              <a:t>2023/8/22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481D1-FBB7-47A6-9DA0-B2DC666E37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207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7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2"/>
            <a:ext cx="7772400" cy="1250156"/>
          </a:xfrm>
        </p:spPr>
        <p:txBody>
          <a:bodyPr anchor="b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244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84886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7328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9771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12214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54657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97100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39543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E69EB-232E-493A-B2C1-BCA744E44C2A}" type="datetimeFigureOut">
              <a:rPr lang="zh-CN" altLang="en-US"/>
              <a:pPr>
                <a:defRPr/>
              </a:pPr>
              <a:t>2023/8/22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C7048-4233-4A8B-91D8-1C8E8933F6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054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5C5A8-8101-4449-A649-EC374198AA0B}" type="datetimeFigureOut">
              <a:rPr lang="zh-CN" altLang="en-US"/>
              <a:pPr>
                <a:defRPr/>
              </a:pPr>
              <a:t>2023/8/22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C13C1-C66E-41D6-B9D3-F593EF9892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77619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5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7666" y="2268842"/>
            <a:ext cx="7683913" cy="1269581"/>
          </a:xfrm>
        </p:spPr>
        <p:txBody>
          <a:bodyPr anchor="ctr">
            <a:noAutofit/>
          </a:bodyPr>
          <a:lstStyle>
            <a:lvl1pPr algn="ctr">
              <a:lnSpc>
                <a:spcPct val="90000"/>
              </a:lnSpc>
              <a:defRPr sz="4500" spc="-225" baseline="0">
                <a:solidFill>
                  <a:schemeClr val="bg1">
                    <a:alpha val="99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3615" y="4731161"/>
            <a:ext cx="7683914" cy="386046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500" b="1" cap="all" baseline="0">
                <a:solidFill>
                  <a:schemeClr val="bg1">
                    <a:alpha val="99000"/>
                  </a:schemeClr>
                </a:solidFill>
              </a:defRPr>
            </a:lvl1pPr>
            <a:lvl2pPr marL="342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7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This is a subtitle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93618" y="5101169"/>
            <a:ext cx="4002733" cy="184666"/>
          </a:xfrm>
        </p:spPr>
        <p:txBody>
          <a:bodyPr/>
          <a:lstStyle>
            <a:lvl1pPr marL="0" indent="0">
              <a:buNone/>
              <a:defRPr sz="1200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presenter and date</a:t>
            </a:r>
          </a:p>
        </p:txBody>
      </p:sp>
    </p:spTree>
    <p:extLst>
      <p:ext uri="{BB962C8B-B14F-4D97-AF65-F5344CB8AC3E}">
        <p14:creationId xmlns:p14="http://schemas.microsoft.com/office/powerpoint/2010/main" val="3441710019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7"/>
            <a:ext cx="7772400" cy="122502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3268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02715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20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80589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95659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4153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45739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434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24430" indent="0">
              <a:buNone/>
              <a:defRPr sz="1900" b="1"/>
            </a:lvl2pPr>
            <a:lvl3pPr marL="848860" indent="0">
              <a:buNone/>
              <a:defRPr sz="1700" b="1"/>
            </a:lvl3pPr>
            <a:lvl4pPr marL="1273289" indent="0">
              <a:buNone/>
              <a:defRPr sz="1500" b="1"/>
            </a:lvl4pPr>
            <a:lvl5pPr marL="1697719" indent="0">
              <a:buNone/>
              <a:defRPr sz="1500" b="1"/>
            </a:lvl5pPr>
            <a:lvl6pPr marL="2122148" indent="0">
              <a:buNone/>
              <a:defRPr sz="1500" b="1"/>
            </a:lvl6pPr>
            <a:lvl7pPr marL="2546579" indent="0">
              <a:buNone/>
              <a:defRPr sz="1500" b="1"/>
            </a:lvl7pPr>
            <a:lvl8pPr marL="2971008" indent="0">
              <a:buNone/>
              <a:defRPr sz="1500" b="1"/>
            </a:lvl8pPr>
            <a:lvl9pPr marL="3395438" indent="0">
              <a:buNone/>
              <a:defRPr sz="15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279262"/>
            <a:ext cx="4041775" cy="533135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24430" indent="0">
              <a:buNone/>
              <a:defRPr sz="1900" b="1"/>
            </a:lvl2pPr>
            <a:lvl3pPr marL="848860" indent="0">
              <a:buNone/>
              <a:defRPr sz="1700" b="1"/>
            </a:lvl3pPr>
            <a:lvl4pPr marL="1273289" indent="0">
              <a:buNone/>
              <a:defRPr sz="1500" b="1"/>
            </a:lvl4pPr>
            <a:lvl5pPr marL="1697719" indent="0">
              <a:buNone/>
              <a:defRPr sz="1500" b="1"/>
            </a:lvl5pPr>
            <a:lvl6pPr marL="2122148" indent="0">
              <a:buNone/>
              <a:defRPr sz="1500" b="1"/>
            </a:lvl6pPr>
            <a:lvl7pPr marL="2546579" indent="0">
              <a:buNone/>
              <a:defRPr sz="1500" b="1"/>
            </a:lvl7pPr>
            <a:lvl8pPr marL="2971008" indent="0">
              <a:buNone/>
              <a:defRPr sz="1500" b="1"/>
            </a:lvl8pPr>
            <a:lvl9pPr marL="3395438" indent="0">
              <a:buNone/>
              <a:defRPr sz="15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812396"/>
            <a:ext cx="4041775" cy="329274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97D92-DFCD-4B2F-A8B3-3B0D17949452}" type="datetimeFigureOut">
              <a:rPr lang="zh-CN" altLang="en-US"/>
              <a:pPr>
                <a:defRPr/>
              </a:pPr>
              <a:t>2023/8/22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EEE86-97B8-402B-9EF3-A87D6B245C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26858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27542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4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95919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78148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127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30019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7"/>
            <a:ext cx="2057400" cy="487627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7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71652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49163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66152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474906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1582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10695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691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9AF76-EEEA-4AFA-9840-DCA2523DFABB}" type="datetimeFigureOut">
              <a:rPr lang="zh-CN" altLang="en-US"/>
              <a:pPr>
                <a:defRPr/>
              </a:pPr>
              <a:t>2023/8/22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99A47-00F7-44E5-A0C7-05504ACC66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88709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47066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8098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28648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29985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38060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38A9D-47B9-4B6F-9140-A9C540002C1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A15BC-9866-4AC6-AD39-F9FF368C02A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39339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38A9D-47B9-4B6F-9140-A9C540002C1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A15BC-9866-4AC6-AD39-F9FF368C02A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16635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38A9D-47B9-4B6F-9140-A9C540002C1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A15BC-9866-4AC6-AD39-F9FF368C02A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20539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38A9D-47B9-4B6F-9140-A9C540002C1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A15BC-9866-4AC6-AD39-F9FF368C02A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33880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38A9D-47B9-4B6F-9140-A9C540002C1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A15BC-9866-4AC6-AD39-F9FF368C02A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248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B3ED2-1CA3-4E9F-8D30-4667E01CB311}" type="datetimeFigureOut">
              <a:rPr lang="zh-CN" altLang="en-US"/>
              <a:pPr>
                <a:defRPr/>
              </a:pPr>
              <a:t>2023/8/22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DEA0E-23A9-456B-9717-115344457D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52061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38A9D-47B9-4B6F-9140-A9C540002C1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A15BC-9866-4AC6-AD39-F9FF368C02A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94689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38A9D-47B9-4B6F-9140-A9C540002C1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A15BC-9866-4AC6-AD39-F9FF368C02A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98861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38A9D-47B9-4B6F-9140-A9C540002C1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A15BC-9866-4AC6-AD39-F9FF368C02A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97911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38A9D-47B9-4B6F-9140-A9C540002C1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A15BC-9866-4AC6-AD39-F9FF368C02A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13530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38A9D-47B9-4B6F-9140-A9C540002C1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A15BC-9866-4AC6-AD39-F9FF368C02A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31417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38A9D-47B9-4B6F-9140-A9C540002C1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A15BC-9866-4AC6-AD39-F9FF368C02A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459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3"/>
            <a:ext cx="3008313" cy="968375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27543"/>
            <a:ext cx="5111750" cy="487759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300"/>
            </a:lvl1pPr>
            <a:lvl2pPr marL="424430" indent="0">
              <a:buNone/>
              <a:defRPr sz="1200"/>
            </a:lvl2pPr>
            <a:lvl3pPr marL="848860" indent="0">
              <a:buNone/>
              <a:defRPr sz="900"/>
            </a:lvl3pPr>
            <a:lvl4pPr marL="1273289" indent="0">
              <a:buNone/>
              <a:defRPr sz="800"/>
            </a:lvl4pPr>
            <a:lvl5pPr marL="1697719" indent="0">
              <a:buNone/>
              <a:defRPr sz="800"/>
            </a:lvl5pPr>
            <a:lvl6pPr marL="2122148" indent="0">
              <a:buNone/>
              <a:defRPr sz="800"/>
            </a:lvl6pPr>
            <a:lvl7pPr marL="2546579" indent="0">
              <a:buNone/>
              <a:defRPr sz="800"/>
            </a:lvl7pPr>
            <a:lvl8pPr marL="2971008" indent="0">
              <a:buNone/>
              <a:defRPr sz="800"/>
            </a:lvl8pPr>
            <a:lvl9pPr marL="3395438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B1F90-4C88-422A-A61D-FC90A88E9876}" type="datetimeFigureOut">
              <a:rPr lang="zh-CN" altLang="en-US"/>
              <a:pPr>
                <a:defRPr/>
              </a:pPr>
              <a:t>2023/8/22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B52DF-36E1-408F-929F-3191F1B6DD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244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000"/>
            </a:lvl1pPr>
            <a:lvl2pPr marL="424430" indent="0">
              <a:buNone/>
              <a:defRPr sz="2600"/>
            </a:lvl2pPr>
            <a:lvl3pPr marL="848860" indent="0">
              <a:buNone/>
              <a:defRPr sz="2200"/>
            </a:lvl3pPr>
            <a:lvl4pPr marL="1273289" indent="0">
              <a:buNone/>
              <a:defRPr sz="1900"/>
            </a:lvl4pPr>
            <a:lvl5pPr marL="1697719" indent="0">
              <a:buNone/>
              <a:defRPr sz="1900"/>
            </a:lvl5pPr>
            <a:lvl6pPr marL="2122148" indent="0">
              <a:buNone/>
              <a:defRPr sz="1900"/>
            </a:lvl6pPr>
            <a:lvl7pPr marL="2546579" indent="0">
              <a:buNone/>
              <a:defRPr sz="1900"/>
            </a:lvl7pPr>
            <a:lvl8pPr marL="2971008" indent="0">
              <a:buNone/>
              <a:defRPr sz="1900"/>
            </a:lvl8pPr>
            <a:lvl9pPr marL="3395438" indent="0">
              <a:buNone/>
              <a:defRPr sz="19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300"/>
            </a:lvl1pPr>
            <a:lvl2pPr marL="424430" indent="0">
              <a:buNone/>
              <a:defRPr sz="1200"/>
            </a:lvl2pPr>
            <a:lvl3pPr marL="848860" indent="0">
              <a:buNone/>
              <a:defRPr sz="900"/>
            </a:lvl3pPr>
            <a:lvl4pPr marL="1273289" indent="0">
              <a:buNone/>
              <a:defRPr sz="800"/>
            </a:lvl4pPr>
            <a:lvl5pPr marL="1697719" indent="0">
              <a:buNone/>
              <a:defRPr sz="800"/>
            </a:lvl5pPr>
            <a:lvl6pPr marL="2122148" indent="0">
              <a:buNone/>
              <a:defRPr sz="800"/>
            </a:lvl6pPr>
            <a:lvl7pPr marL="2546579" indent="0">
              <a:buNone/>
              <a:defRPr sz="800"/>
            </a:lvl7pPr>
            <a:lvl8pPr marL="2971008" indent="0">
              <a:buNone/>
              <a:defRPr sz="800"/>
            </a:lvl8pPr>
            <a:lvl9pPr marL="3395438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DDFE4-C900-41BD-A0B6-EFD3392DCDFA}" type="datetimeFigureOut">
              <a:rPr lang="zh-CN" altLang="en-US"/>
              <a:pPr>
                <a:defRPr/>
              </a:pPr>
              <a:t>2023/8/22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EB65B-B4A0-4069-8C78-ECEED58101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68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19302" y="357818"/>
            <a:ext cx="8228794" cy="45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4899" tIns="42449" rIns="84899" bIns="4244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19302" y="1089832"/>
            <a:ext cx="8228794" cy="377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4899" tIns="42449" rIns="84899" bIns="424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6931" y="5296707"/>
            <a:ext cx="2134138" cy="304901"/>
          </a:xfrm>
          <a:prstGeom prst="rect">
            <a:avLst/>
          </a:prstGeom>
        </p:spPr>
        <p:txBody>
          <a:bodyPr vert="horz" lIns="84899" tIns="42449" rIns="84899" bIns="42449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8D8A9BF-A47C-4E66-B8FA-D141E0AA60AE}" type="datetimeFigureOut">
              <a:rPr lang="zh-CN" altLang="en-US"/>
              <a:pPr>
                <a:defRPr/>
              </a:pPr>
              <a:t>2023/8/22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4" y="5296707"/>
            <a:ext cx="2894794" cy="304901"/>
          </a:xfrm>
          <a:prstGeom prst="rect">
            <a:avLst/>
          </a:prstGeom>
        </p:spPr>
        <p:txBody>
          <a:bodyPr vert="horz" lIns="84899" tIns="42449" rIns="84899" bIns="42449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931" y="4853697"/>
            <a:ext cx="2134138" cy="304901"/>
          </a:xfrm>
          <a:prstGeom prst="rect">
            <a:avLst/>
          </a:prstGeom>
        </p:spPr>
        <p:txBody>
          <a:bodyPr vert="horz" lIns="84899" tIns="42449" rIns="84899" bIns="42449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A82CA37-9F09-4F24-9B2A-880D511BA3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5428999"/>
            <a:ext cx="9144000" cy="7559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99" tIns="42449" rIns="84899" bIns="4244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2" name="TextBox 7"/>
          <p:cNvSpPr txBox="1">
            <a:spLocks noChangeArrowheads="1"/>
          </p:cNvSpPr>
          <p:nvPr userDrawn="1"/>
        </p:nvSpPr>
        <p:spPr bwMode="auto">
          <a:xfrm>
            <a:off x="7361969" y="5257650"/>
            <a:ext cx="1558054" cy="36272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4899" tIns="42449" rIns="84899" bIns="42449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en-US" altLang="zh-CN" sz="1800" dirty="0">
                <a:solidFill>
                  <a:srgbClr val="FFC221"/>
                </a:solidFill>
                <a:latin typeface="Impact" pitchFamily="34" charset="0"/>
              </a:rPr>
              <a:t>HDU-Chicken 3</a:t>
            </a:r>
            <a:endParaRPr lang="zh-CN" altLang="en-US" sz="1800" dirty="0">
              <a:solidFill>
                <a:srgbClr val="FFC221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597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7" r:id="rId12"/>
    <p:sldLayoutId id="2147483788" r:id="rId13"/>
    <p:sldLayoutId id="2147483790" r:id="rId14"/>
    <p:sldLayoutId id="2147483791" r:id="rId15"/>
    <p:sldLayoutId id="2147483792" r:id="rId16"/>
    <p:sldLayoutId id="2147483793" r:id="rId17"/>
    <p:sldLayoutId id="2147483794" r:id="rId18"/>
    <p:sldLayoutId id="2147483795" r:id="rId19"/>
    <p:sldLayoutId id="2147483798" r:id="rId20"/>
    <p:sldLayoutId id="2147483802" r:id="rId21"/>
    <p:sldLayoutId id="2147483803" r:id="rId22"/>
    <p:sldLayoutId id="2147483804" r:id="rId23"/>
    <p:sldLayoutId id="2147483805" r:id="rId24"/>
    <p:sldLayoutId id="2147483806" r:id="rId25"/>
    <p:sldLayoutId id="2147483807" r:id="rId26"/>
    <p:sldLayoutId id="2147483808" r:id="rId27"/>
    <p:sldLayoutId id="2147483809" r:id="rId28"/>
    <p:sldLayoutId id="2147483810" r:id="rId29"/>
    <p:sldLayoutId id="2147483811" r:id="rId30"/>
    <p:sldLayoutId id="2147483812" r:id="rId31"/>
    <p:sldLayoutId id="2147483813" r:id="rId32"/>
    <p:sldLayoutId id="2147483814" r:id="rId33"/>
    <p:sldLayoutId id="2147483815" r:id="rId34"/>
    <p:sldLayoutId id="2147483816" r:id="rId35"/>
    <p:sldLayoutId id="2147483817" r:id="rId36"/>
    <p:sldLayoutId id="2147483818" r:id="rId37"/>
    <p:sldLayoutId id="2147483819" r:id="rId38"/>
    <p:sldLayoutId id="2147483820" r:id="rId39"/>
    <p:sldLayoutId id="2147483821" r:id="rId40"/>
    <p:sldLayoutId id="2147483822" r:id="rId41"/>
    <p:sldLayoutId id="2147483835" r:id="rId42"/>
  </p:sldLayoutIdLst>
  <p:txStyles>
    <p:titleStyle>
      <a:lvl1pPr algn="l" defTabSz="848986" rtl="0" eaLnBrk="0" fontAlgn="base" hangingPunct="0">
        <a:spcBef>
          <a:spcPct val="0"/>
        </a:spcBef>
        <a:spcAft>
          <a:spcPct val="0"/>
        </a:spcAft>
        <a:defRPr sz="2200" b="1" kern="1200">
          <a:solidFill>
            <a:srgbClr val="00B0F0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defTabSz="848986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B0F0"/>
          </a:solidFill>
          <a:latin typeface="微软雅黑" pitchFamily="34" charset="-122"/>
          <a:ea typeface="微软雅黑" pitchFamily="34" charset="-122"/>
        </a:defRPr>
      </a:lvl2pPr>
      <a:lvl3pPr algn="l" defTabSz="848986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B0F0"/>
          </a:solidFill>
          <a:latin typeface="微软雅黑" pitchFamily="34" charset="-122"/>
          <a:ea typeface="微软雅黑" pitchFamily="34" charset="-122"/>
        </a:defRPr>
      </a:lvl3pPr>
      <a:lvl4pPr algn="l" defTabSz="848986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B0F0"/>
          </a:solidFill>
          <a:latin typeface="微软雅黑" pitchFamily="34" charset="-122"/>
          <a:ea typeface="微软雅黑" pitchFamily="34" charset="-122"/>
        </a:defRPr>
      </a:lvl4pPr>
      <a:lvl5pPr algn="l" defTabSz="848986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B0F0"/>
          </a:solidFill>
          <a:latin typeface="微软雅黑" pitchFamily="34" charset="-122"/>
          <a:ea typeface="微软雅黑" pitchFamily="34" charset="-122"/>
        </a:defRPr>
      </a:lvl5pPr>
      <a:lvl6pPr marL="377327" algn="l" defTabSz="848986" rtl="0" fontAlgn="base">
        <a:spcBef>
          <a:spcPct val="0"/>
        </a:spcBef>
        <a:spcAft>
          <a:spcPct val="0"/>
        </a:spcAft>
        <a:defRPr sz="2200" b="1">
          <a:solidFill>
            <a:srgbClr val="00B0F0"/>
          </a:solidFill>
          <a:latin typeface="微软雅黑" pitchFamily="34" charset="-122"/>
          <a:ea typeface="微软雅黑" pitchFamily="34" charset="-122"/>
        </a:defRPr>
      </a:lvl6pPr>
      <a:lvl7pPr marL="754654" algn="l" defTabSz="848986" rtl="0" fontAlgn="base">
        <a:spcBef>
          <a:spcPct val="0"/>
        </a:spcBef>
        <a:spcAft>
          <a:spcPct val="0"/>
        </a:spcAft>
        <a:defRPr sz="2200" b="1">
          <a:solidFill>
            <a:srgbClr val="00B0F0"/>
          </a:solidFill>
          <a:latin typeface="微软雅黑" pitchFamily="34" charset="-122"/>
          <a:ea typeface="微软雅黑" pitchFamily="34" charset="-122"/>
        </a:defRPr>
      </a:lvl7pPr>
      <a:lvl8pPr marL="1131981" algn="l" defTabSz="848986" rtl="0" fontAlgn="base">
        <a:spcBef>
          <a:spcPct val="0"/>
        </a:spcBef>
        <a:spcAft>
          <a:spcPct val="0"/>
        </a:spcAft>
        <a:defRPr sz="2200" b="1">
          <a:solidFill>
            <a:srgbClr val="00B0F0"/>
          </a:solidFill>
          <a:latin typeface="微软雅黑" pitchFamily="34" charset="-122"/>
          <a:ea typeface="微软雅黑" pitchFamily="34" charset="-122"/>
        </a:defRPr>
      </a:lvl8pPr>
      <a:lvl9pPr marL="1509309" algn="l" defTabSz="848986" rtl="0" fontAlgn="base">
        <a:spcBef>
          <a:spcPct val="0"/>
        </a:spcBef>
        <a:spcAft>
          <a:spcPct val="0"/>
        </a:spcAft>
        <a:defRPr sz="2200" b="1">
          <a:solidFill>
            <a:srgbClr val="00B0F0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18370" indent="-318370" algn="l" defTabSz="848986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000" kern="1200">
          <a:solidFill>
            <a:schemeClr val="tx1"/>
          </a:solidFill>
          <a:latin typeface="方正喵呜体" pitchFamily="2" charset="-122"/>
          <a:ea typeface="方正喵呜体" pitchFamily="2" charset="-122"/>
          <a:cs typeface="+mn-cs"/>
        </a:defRPr>
      </a:lvl1pPr>
      <a:lvl2pPr marL="689146" indent="-264653" algn="l" defTabSz="848986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方正喵呜体" pitchFamily="2" charset="-122"/>
          <a:ea typeface="方正喵呜体" pitchFamily="2" charset="-122"/>
          <a:cs typeface="+mn-cs"/>
        </a:defRPr>
      </a:lvl2pPr>
      <a:lvl3pPr marL="1061233" indent="-212247" algn="l" defTabSz="848986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200" kern="1200">
          <a:solidFill>
            <a:schemeClr val="tx1"/>
          </a:solidFill>
          <a:latin typeface="方正喵呜体" pitchFamily="2" charset="-122"/>
          <a:ea typeface="方正喵呜体" pitchFamily="2" charset="-122"/>
          <a:cs typeface="+mn-cs"/>
        </a:defRPr>
      </a:lvl3pPr>
      <a:lvl4pPr marL="1485726" indent="-212247" algn="l" defTabSz="848986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00" kern="1200">
          <a:solidFill>
            <a:schemeClr val="tx1"/>
          </a:solidFill>
          <a:latin typeface="方正喵呜体" pitchFamily="2" charset="-122"/>
          <a:ea typeface="方正喵呜体" pitchFamily="2" charset="-122"/>
          <a:cs typeface="+mn-cs"/>
        </a:defRPr>
      </a:lvl4pPr>
      <a:lvl5pPr marL="1910219" indent="-212247" algn="l" defTabSz="848986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900" kern="1200">
          <a:solidFill>
            <a:schemeClr val="tx1"/>
          </a:solidFill>
          <a:latin typeface="方正喵呜体" pitchFamily="2" charset="-122"/>
          <a:ea typeface="方正喵呜体" pitchFamily="2" charset="-122"/>
          <a:cs typeface="+mn-cs"/>
        </a:defRPr>
      </a:lvl5pPr>
      <a:lvl6pPr marL="2334712" indent="-212247" algn="l" defTabSz="848986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59205" indent="-212247" algn="l" defTabSz="848986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83698" indent="-212247" algn="l" defTabSz="848986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08191" indent="-212247" algn="l" defTabSz="848986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489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4493" algn="l" defTabSz="8489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8986" algn="l" defTabSz="8489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73479" algn="l" defTabSz="8489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97972" algn="l" defTabSz="8489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22465" algn="l" defTabSz="8489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46958" algn="l" defTabSz="8489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71451" algn="l" defTabSz="8489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95944" algn="l" defTabSz="8489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8186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1293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E7A38A9D-47B9-4B6F-9140-A9C540002C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43A15BC-9866-4AC6-AD39-F9FF368C02A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846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25.png"/><Relationship Id="rId10" Type="http://schemas.openxmlformats.org/officeDocument/2006/relationships/image" Target="../media/image28.png"/><Relationship Id="rId4" Type="http://schemas.microsoft.com/office/2007/relationships/hdphoto" Target="../media/hdphoto1.wdp"/><Relationship Id="rId9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0.xml"/><Relationship Id="rId4" Type="http://schemas.microsoft.com/office/2007/relationships/hdphoto" Target="../media/hdphoto5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1.xml"/><Relationship Id="rId6" Type="http://schemas.microsoft.com/office/2007/relationships/hdphoto" Target="../media/hdphoto7.wdp"/><Relationship Id="rId5" Type="http://schemas.openxmlformats.org/officeDocument/2006/relationships/image" Target="../media/image45.png"/><Relationship Id="rId4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58.jpeg"/><Relationship Id="rId4" Type="http://schemas.microsoft.com/office/2007/relationships/hdphoto" Target="../media/hdphoto8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10" Type="http://schemas.openxmlformats.org/officeDocument/2006/relationships/image" Target="../media/image68.jpe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3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7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13" Type="http://schemas.openxmlformats.org/officeDocument/2006/relationships/image" Target="../media/image90.jpe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12" Type="http://schemas.openxmlformats.org/officeDocument/2006/relationships/image" Target="../media/image89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83.jpeg"/><Relationship Id="rId11" Type="http://schemas.openxmlformats.org/officeDocument/2006/relationships/image" Target="../media/image88.jpeg"/><Relationship Id="rId5" Type="http://schemas.openxmlformats.org/officeDocument/2006/relationships/image" Target="../media/image82.jpeg"/><Relationship Id="rId10" Type="http://schemas.openxmlformats.org/officeDocument/2006/relationships/image" Target="../media/image87.jpeg"/><Relationship Id="rId4" Type="http://schemas.openxmlformats.org/officeDocument/2006/relationships/image" Target="../media/image81.jpeg"/><Relationship Id="rId9" Type="http://schemas.openxmlformats.org/officeDocument/2006/relationships/image" Target="../media/image8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13" Type="http://schemas.openxmlformats.org/officeDocument/2006/relationships/image" Target="../media/image102.jpeg"/><Relationship Id="rId3" Type="http://schemas.openxmlformats.org/officeDocument/2006/relationships/image" Target="../media/image92.jpeg"/><Relationship Id="rId7" Type="http://schemas.openxmlformats.org/officeDocument/2006/relationships/image" Target="../media/image96.jpeg"/><Relationship Id="rId12" Type="http://schemas.openxmlformats.org/officeDocument/2006/relationships/image" Target="../media/image101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95.jpeg"/><Relationship Id="rId11" Type="http://schemas.openxmlformats.org/officeDocument/2006/relationships/image" Target="../media/image100.jpeg"/><Relationship Id="rId5" Type="http://schemas.openxmlformats.org/officeDocument/2006/relationships/image" Target="../media/image94.jpeg"/><Relationship Id="rId15" Type="http://schemas.openxmlformats.org/officeDocument/2006/relationships/image" Target="../media/image104.jpeg"/><Relationship Id="rId10" Type="http://schemas.openxmlformats.org/officeDocument/2006/relationships/image" Target="../media/image99.jpeg"/><Relationship Id="rId4" Type="http://schemas.openxmlformats.org/officeDocument/2006/relationships/image" Target="../media/image93.jpeg"/><Relationship Id="rId9" Type="http://schemas.openxmlformats.org/officeDocument/2006/relationships/image" Target="../media/image98.jpeg"/><Relationship Id="rId14" Type="http://schemas.openxmlformats.org/officeDocument/2006/relationships/image" Target="../media/image103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jpeg"/><Relationship Id="rId13" Type="http://schemas.openxmlformats.org/officeDocument/2006/relationships/image" Target="../media/image116.jpeg"/><Relationship Id="rId3" Type="http://schemas.openxmlformats.org/officeDocument/2006/relationships/image" Target="../media/image106.jpeg"/><Relationship Id="rId7" Type="http://schemas.openxmlformats.org/officeDocument/2006/relationships/image" Target="../media/image110.jpeg"/><Relationship Id="rId12" Type="http://schemas.openxmlformats.org/officeDocument/2006/relationships/image" Target="../media/image115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109.jpeg"/><Relationship Id="rId11" Type="http://schemas.openxmlformats.org/officeDocument/2006/relationships/image" Target="../media/image114.jpeg"/><Relationship Id="rId5" Type="http://schemas.openxmlformats.org/officeDocument/2006/relationships/image" Target="../media/image108.jpeg"/><Relationship Id="rId15" Type="http://schemas.openxmlformats.org/officeDocument/2006/relationships/image" Target="../media/image118.jpeg"/><Relationship Id="rId10" Type="http://schemas.openxmlformats.org/officeDocument/2006/relationships/image" Target="../media/image113.jpeg"/><Relationship Id="rId4" Type="http://schemas.openxmlformats.org/officeDocument/2006/relationships/image" Target="../media/image107.jpeg"/><Relationship Id="rId9" Type="http://schemas.openxmlformats.org/officeDocument/2006/relationships/image" Target="../media/image112.jpeg"/><Relationship Id="rId14" Type="http://schemas.openxmlformats.org/officeDocument/2006/relationships/image" Target="../media/image11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jpeg"/><Relationship Id="rId3" Type="http://schemas.openxmlformats.org/officeDocument/2006/relationships/image" Target="../media/image120.jpeg"/><Relationship Id="rId7" Type="http://schemas.openxmlformats.org/officeDocument/2006/relationships/image" Target="../media/image124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123.jpeg"/><Relationship Id="rId5" Type="http://schemas.openxmlformats.org/officeDocument/2006/relationships/image" Target="../media/image122.jpeg"/><Relationship Id="rId4" Type="http://schemas.openxmlformats.org/officeDocument/2006/relationships/image" Target="../media/image121.jpeg"/><Relationship Id="rId9" Type="http://schemas.openxmlformats.org/officeDocument/2006/relationships/image" Target="../media/image126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jpeg"/><Relationship Id="rId3" Type="http://schemas.openxmlformats.org/officeDocument/2006/relationships/image" Target="../media/image128.jpeg"/><Relationship Id="rId7" Type="http://schemas.openxmlformats.org/officeDocument/2006/relationships/hyperlink" Target="http://bbs.redhome.cc/thread-613140-1-1.html" TargetMode="External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31.jpeg"/><Relationship Id="rId5" Type="http://schemas.openxmlformats.org/officeDocument/2006/relationships/image" Target="../media/image130.jpeg"/><Relationship Id="rId4" Type="http://schemas.openxmlformats.org/officeDocument/2006/relationships/image" Target="../media/image129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4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2647134550/profile?topnav=1&amp;wvr=6" TargetMode="External"/><Relationship Id="rId7" Type="http://schemas.openxmlformats.org/officeDocument/2006/relationships/image" Target="../media/image137.png"/><Relationship Id="rId2" Type="http://schemas.openxmlformats.org/officeDocument/2006/relationships/image" Target="../media/image134.jp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136.png"/><Relationship Id="rId5" Type="http://schemas.openxmlformats.org/officeDocument/2006/relationships/image" Target="../media/image135.png"/><Relationship Id="rId4" Type="http://schemas.openxmlformats.org/officeDocument/2006/relationships/hyperlink" Target="http://hubeiqiao.com/" TargetMode="Externa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slide" Target="slide18.xml"/><Relationship Id="rId4" Type="http://schemas.openxmlformats.org/officeDocument/2006/relationships/slide" Target="slide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.xml"/><Relationship Id="rId1" Type="http://schemas.openxmlformats.org/officeDocument/2006/relationships/control" Target="../activeX/activeX1.xml"/><Relationship Id="rId4" Type="http://schemas.openxmlformats.org/officeDocument/2006/relationships/image" Target="../media/image2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62"/>
          <p:cNvGrpSpPr>
            <a:grpSpLocks/>
          </p:cNvGrpSpPr>
          <p:nvPr/>
        </p:nvGrpSpPr>
        <p:grpSpPr bwMode="auto">
          <a:xfrm rot="1202350">
            <a:off x="1319213" y="831850"/>
            <a:ext cx="1125537" cy="1322388"/>
            <a:chOff x="552527" y="1600200"/>
            <a:chExt cx="2241082" cy="2370512"/>
          </a:xfrm>
        </p:grpSpPr>
        <p:sp>
          <p:nvSpPr>
            <p:cNvPr id="28" name="Rectangle 63"/>
            <p:cNvSpPr>
              <a:spLocks noChangeArrowheads="1"/>
            </p:cNvSpPr>
            <p:nvPr/>
          </p:nvSpPr>
          <p:spPr bwMode="auto">
            <a:xfrm>
              <a:off x="552527" y="1600200"/>
              <a:ext cx="2241082" cy="2370512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  <a:ea typeface="ＭＳ Ｐゴシック" charset="-128"/>
              </a:endParaRPr>
            </a:p>
          </p:txBody>
        </p:sp>
        <p:sp>
          <p:nvSpPr>
            <p:cNvPr id="13382" name="TextBox 64"/>
            <p:cNvSpPr txBox="1">
              <a:spLocks noChangeArrowheads="1"/>
            </p:cNvSpPr>
            <p:nvPr/>
          </p:nvSpPr>
          <p:spPr bwMode="auto">
            <a:xfrm>
              <a:off x="1153125" y="1880887"/>
              <a:ext cx="980472" cy="2070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6900" b="1">
                  <a:solidFill>
                    <a:srgbClr val="00B0F0"/>
                  </a:solidFill>
                  <a:latin typeface="微软雅黑" pitchFamily="34" charset="-122"/>
                </a:rPr>
                <a:t>的</a:t>
              </a:r>
              <a:endParaRPr lang="nb-NO" altLang="zh-CN" sz="6900" b="1">
                <a:solidFill>
                  <a:srgbClr val="00B0F0"/>
                </a:solidFill>
                <a:latin typeface="微软雅黑" pitchFamily="34" charset="-122"/>
              </a:endParaRPr>
            </a:p>
          </p:txBody>
        </p:sp>
        <p:sp>
          <p:nvSpPr>
            <p:cNvPr id="30" name="Oval 65"/>
            <p:cNvSpPr/>
            <p:nvPr/>
          </p:nvSpPr>
          <p:spPr>
            <a:xfrm>
              <a:off x="708770" y="1752600"/>
              <a:ext cx="209473" cy="20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1" name="Oval 66"/>
            <p:cNvSpPr/>
            <p:nvPr/>
          </p:nvSpPr>
          <p:spPr>
            <a:xfrm>
              <a:off x="2457527" y="1752600"/>
              <a:ext cx="209473" cy="20947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sp>
        <p:nvSpPr>
          <p:cNvPr id="65" name="Rectangle 55"/>
          <p:cNvSpPr/>
          <p:nvPr/>
        </p:nvSpPr>
        <p:spPr>
          <a:xfrm rot="10800000">
            <a:off x="6337300" y="2087563"/>
            <a:ext cx="950913" cy="193675"/>
          </a:xfrm>
          <a:prstGeom prst="rect">
            <a:avLst/>
          </a:prstGeom>
          <a:gradFill>
            <a:gsLst>
              <a:gs pos="0">
                <a:srgbClr val="E8E8E8"/>
              </a:gs>
              <a:gs pos="49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anchor="ctr"/>
          <a:lstStyle>
            <a:defPPr>
              <a:defRPr lang="nb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900" dirty="0">
              <a:solidFill>
                <a:srgbClr val="FFFFFF"/>
              </a:solidFill>
              <a:ea typeface="ＭＳ Ｐゴシック" charset="-128"/>
            </a:endParaRPr>
          </a:p>
        </p:txBody>
      </p:sp>
      <p:pic>
        <p:nvPicPr>
          <p:cNvPr id="13316" name="Picture 3" descr="C:\Documents and Settings\Teliss_Tong\桌面\3320946_162912002849_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5700" y="1746250"/>
            <a:ext cx="5448300" cy="398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" name="Group 47"/>
          <p:cNvGrpSpPr>
            <a:grpSpLocks/>
          </p:cNvGrpSpPr>
          <p:nvPr/>
        </p:nvGrpSpPr>
        <p:grpSpPr bwMode="auto">
          <a:xfrm>
            <a:off x="4173538" y="658813"/>
            <a:ext cx="1125537" cy="1320800"/>
            <a:chOff x="552527" y="1600200"/>
            <a:chExt cx="2241082" cy="2370512"/>
          </a:xfrm>
        </p:grpSpPr>
        <p:sp>
          <p:nvSpPr>
            <p:cNvPr id="52" name="Rectangle 48"/>
            <p:cNvSpPr>
              <a:spLocks noChangeArrowheads="1"/>
            </p:cNvSpPr>
            <p:nvPr/>
          </p:nvSpPr>
          <p:spPr bwMode="auto">
            <a:xfrm>
              <a:off x="552527" y="1600200"/>
              <a:ext cx="2241082" cy="2370512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  <a:ea typeface="ＭＳ Ｐゴシック" charset="-128"/>
              </a:endParaRPr>
            </a:p>
          </p:txBody>
        </p:sp>
        <p:sp>
          <p:nvSpPr>
            <p:cNvPr id="13374" name="TextBox 49"/>
            <p:cNvSpPr txBox="1">
              <a:spLocks noChangeArrowheads="1"/>
            </p:cNvSpPr>
            <p:nvPr/>
          </p:nvSpPr>
          <p:spPr bwMode="auto">
            <a:xfrm>
              <a:off x="1153126" y="1869519"/>
              <a:ext cx="980472" cy="2070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6900" b="1">
                  <a:solidFill>
                    <a:srgbClr val="00B0F0"/>
                  </a:solidFill>
                  <a:latin typeface="微软雅黑" pitchFamily="34" charset="-122"/>
                </a:rPr>
                <a:t>我</a:t>
              </a:r>
              <a:endParaRPr lang="nb-NO" altLang="zh-CN" sz="6900" b="1">
                <a:solidFill>
                  <a:srgbClr val="00B0F0"/>
                </a:solidFill>
                <a:latin typeface="微软雅黑" pitchFamily="34" charset="-122"/>
              </a:endParaRPr>
            </a:p>
          </p:txBody>
        </p:sp>
        <p:sp>
          <p:nvSpPr>
            <p:cNvPr id="54" name="Oval 50"/>
            <p:cNvSpPr/>
            <p:nvPr/>
          </p:nvSpPr>
          <p:spPr>
            <a:xfrm>
              <a:off x="708770" y="1752600"/>
              <a:ext cx="209473" cy="20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55" name="Oval 51"/>
            <p:cNvSpPr/>
            <p:nvPr/>
          </p:nvSpPr>
          <p:spPr>
            <a:xfrm>
              <a:off x="2457527" y="1752600"/>
              <a:ext cx="209473" cy="20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sp>
        <p:nvSpPr>
          <p:cNvPr id="57" name="Rectangle 53"/>
          <p:cNvSpPr/>
          <p:nvPr/>
        </p:nvSpPr>
        <p:spPr>
          <a:xfrm rot="10800000">
            <a:off x="4173538" y="1990725"/>
            <a:ext cx="1125537" cy="461963"/>
          </a:xfrm>
          <a:prstGeom prst="rect">
            <a:avLst/>
          </a:prstGeom>
          <a:gradFill>
            <a:gsLst>
              <a:gs pos="0">
                <a:srgbClr val="E8E8E8"/>
              </a:gs>
              <a:gs pos="49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anchor="ctr"/>
          <a:lstStyle>
            <a:defPPr>
              <a:defRPr lang="nb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900" dirty="0">
              <a:solidFill>
                <a:srgbClr val="FFFFFF"/>
              </a:solidFill>
              <a:ea typeface="ＭＳ Ｐゴシック" charset="-128"/>
            </a:endParaRPr>
          </a:p>
        </p:txBody>
      </p:sp>
      <p:grpSp>
        <p:nvGrpSpPr>
          <p:cNvPr id="16" name="Group 47"/>
          <p:cNvGrpSpPr>
            <a:grpSpLocks/>
          </p:cNvGrpSpPr>
          <p:nvPr/>
        </p:nvGrpSpPr>
        <p:grpSpPr bwMode="auto">
          <a:xfrm>
            <a:off x="2262188" y="658813"/>
            <a:ext cx="1125537" cy="1320800"/>
            <a:chOff x="552527" y="1600200"/>
            <a:chExt cx="2241082" cy="2370512"/>
          </a:xfrm>
        </p:grpSpPr>
        <p:sp>
          <p:nvSpPr>
            <p:cNvPr id="38" name="Rectangle 48"/>
            <p:cNvSpPr>
              <a:spLocks noChangeArrowheads="1"/>
            </p:cNvSpPr>
            <p:nvPr/>
          </p:nvSpPr>
          <p:spPr bwMode="auto">
            <a:xfrm>
              <a:off x="552527" y="1600200"/>
              <a:ext cx="2241082" cy="2370512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  <a:ea typeface="ＭＳ Ｐゴシック" charset="-128"/>
              </a:endParaRPr>
            </a:p>
          </p:txBody>
        </p:sp>
        <p:sp>
          <p:nvSpPr>
            <p:cNvPr id="13366" name="TextBox 49"/>
            <p:cNvSpPr txBox="1">
              <a:spLocks noChangeArrowheads="1"/>
            </p:cNvSpPr>
            <p:nvPr/>
          </p:nvSpPr>
          <p:spPr bwMode="auto">
            <a:xfrm>
              <a:off x="1153126" y="1869519"/>
              <a:ext cx="980472" cy="2070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6900" b="1">
                  <a:solidFill>
                    <a:srgbClr val="00B0F0"/>
                  </a:solidFill>
                  <a:latin typeface="微软雅黑" pitchFamily="34" charset="-122"/>
                </a:rPr>
                <a:t>寝</a:t>
              </a:r>
              <a:endParaRPr lang="nb-NO" altLang="zh-CN" sz="6900" b="1">
                <a:solidFill>
                  <a:srgbClr val="00B0F0"/>
                </a:solidFill>
                <a:latin typeface="微软雅黑" pitchFamily="34" charset="-122"/>
              </a:endParaRPr>
            </a:p>
          </p:txBody>
        </p:sp>
        <p:sp>
          <p:nvSpPr>
            <p:cNvPr id="40" name="Oval 50"/>
            <p:cNvSpPr/>
            <p:nvPr/>
          </p:nvSpPr>
          <p:spPr>
            <a:xfrm>
              <a:off x="708770" y="1752600"/>
              <a:ext cx="209473" cy="20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41" name="Oval 51"/>
            <p:cNvSpPr/>
            <p:nvPr/>
          </p:nvSpPr>
          <p:spPr>
            <a:xfrm>
              <a:off x="2457527" y="1752600"/>
              <a:ext cx="209473" cy="20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sp>
        <p:nvSpPr>
          <p:cNvPr id="17" name="Rectangle 53"/>
          <p:cNvSpPr/>
          <p:nvPr/>
        </p:nvSpPr>
        <p:spPr>
          <a:xfrm rot="10800000">
            <a:off x="2309813" y="1982788"/>
            <a:ext cx="1123950" cy="463550"/>
          </a:xfrm>
          <a:prstGeom prst="rect">
            <a:avLst/>
          </a:prstGeom>
          <a:gradFill>
            <a:gsLst>
              <a:gs pos="0">
                <a:srgbClr val="E8E8E8"/>
              </a:gs>
              <a:gs pos="49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anchor="ctr"/>
          <a:lstStyle>
            <a:defPPr>
              <a:defRPr lang="nb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900" dirty="0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8" name="Rectangle 54"/>
          <p:cNvSpPr/>
          <p:nvPr/>
        </p:nvSpPr>
        <p:spPr>
          <a:xfrm rot="11122515">
            <a:off x="3224213" y="2087563"/>
            <a:ext cx="1063625" cy="461962"/>
          </a:xfrm>
          <a:prstGeom prst="rect">
            <a:avLst/>
          </a:prstGeom>
          <a:gradFill>
            <a:gsLst>
              <a:gs pos="0">
                <a:srgbClr val="E8E8E8"/>
              </a:gs>
              <a:gs pos="49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anchor="ctr"/>
          <a:lstStyle>
            <a:defPPr>
              <a:defRPr lang="nb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900" dirty="0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9" name="Rectangle 55"/>
          <p:cNvSpPr/>
          <p:nvPr/>
        </p:nvSpPr>
        <p:spPr>
          <a:xfrm rot="10800000">
            <a:off x="376238" y="1982788"/>
            <a:ext cx="1125537" cy="463550"/>
          </a:xfrm>
          <a:prstGeom prst="rect">
            <a:avLst/>
          </a:prstGeom>
          <a:gradFill>
            <a:gsLst>
              <a:gs pos="0">
                <a:srgbClr val="E8E8E8"/>
              </a:gs>
              <a:gs pos="49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anchor="ctr"/>
          <a:lstStyle>
            <a:defPPr>
              <a:defRPr lang="nb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900" dirty="0">
              <a:solidFill>
                <a:srgbClr val="FFFFFF"/>
              </a:solidFill>
              <a:ea typeface="ＭＳ Ｐゴシック" charset="-128"/>
            </a:endParaRPr>
          </a:p>
        </p:txBody>
      </p:sp>
      <p:grpSp>
        <p:nvGrpSpPr>
          <p:cNvPr id="20" name="Group 56"/>
          <p:cNvGrpSpPr>
            <a:grpSpLocks/>
          </p:cNvGrpSpPr>
          <p:nvPr/>
        </p:nvGrpSpPr>
        <p:grpSpPr bwMode="auto">
          <a:xfrm>
            <a:off x="260350" y="747713"/>
            <a:ext cx="1125538" cy="1322387"/>
            <a:chOff x="552527" y="1600200"/>
            <a:chExt cx="2241082" cy="2370512"/>
          </a:xfrm>
        </p:grpSpPr>
        <p:sp>
          <p:nvSpPr>
            <p:cNvPr id="33" name="Rectangle 57"/>
            <p:cNvSpPr>
              <a:spLocks noChangeArrowheads="1"/>
            </p:cNvSpPr>
            <p:nvPr/>
          </p:nvSpPr>
          <p:spPr bwMode="auto">
            <a:xfrm>
              <a:off x="552527" y="1600200"/>
              <a:ext cx="2241082" cy="2370512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  <a:ea typeface="ＭＳ Ｐゴシック" charset="-128"/>
              </a:endParaRPr>
            </a:p>
          </p:txBody>
        </p:sp>
        <p:sp>
          <p:nvSpPr>
            <p:cNvPr id="13358" name="TextBox 58"/>
            <p:cNvSpPr txBox="1">
              <a:spLocks noChangeArrowheads="1"/>
            </p:cNvSpPr>
            <p:nvPr/>
          </p:nvSpPr>
          <p:spPr bwMode="auto">
            <a:xfrm>
              <a:off x="1153126" y="1869518"/>
              <a:ext cx="980472" cy="2068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6900" b="1">
                  <a:solidFill>
                    <a:srgbClr val="00B0F0"/>
                  </a:solidFill>
                  <a:latin typeface="微软雅黑" pitchFamily="34" charset="-122"/>
                </a:rPr>
                <a:t>我</a:t>
              </a:r>
              <a:endParaRPr lang="nb-NO" altLang="zh-CN" sz="6900" b="1">
                <a:solidFill>
                  <a:srgbClr val="00B0F0"/>
                </a:solidFill>
                <a:latin typeface="微软雅黑" pitchFamily="34" charset="-122"/>
              </a:endParaRPr>
            </a:p>
          </p:txBody>
        </p:sp>
        <p:sp>
          <p:nvSpPr>
            <p:cNvPr id="35" name="Oval 59"/>
            <p:cNvSpPr/>
            <p:nvPr/>
          </p:nvSpPr>
          <p:spPr>
            <a:xfrm>
              <a:off x="708770" y="1752600"/>
              <a:ext cx="209473" cy="20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" name="Oval 60"/>
            <p:cNvSpPr/>
            <p:nvPr/>
          </p:nvSpPr>
          <p:spPr>
            <a:xfrm>
              <a:off x="2457527" y="1752600"/>
              <a:ext cx="209473" cy="20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22" name="Group 68"/>
          <p:cNvGrpSpPr>
            <a:grpSpLocks/>
          </p:cNvGrpSpPr>
          <p:nvPr/>
        </p:nvGrpSpPr>
        <p:grpSpPr bwMode="auto">
          <a:xfrm rot="-431928">
            <a:off x="3152775" y="671513"/>
            <a:ext cx="1123950" cy="1320800"/>
            <a:chOff x="552527" y="1600199"/>
            <a:chExt cx="2241082" cy="2370512"/>
          </a:xfrm>
        </p:grpSpPr>
        <p:sp>
          <p:nvSpPr>
            <p:cNvPr id="23" name="Rectangle 69"/>
            <p:cNvSpPr>
              <a:spLocks noChangeArrowheads="1"/>
            </p:cNvSpPr>
            <p:nvPr/>
          </p:nvSpPr>
          <p:spPr bwMode="auto">
            <a:xfrm>
              <a:off x="552527" y="1600199"/>
              <a:ext cx="2241082" cy="2370512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  <a:ea typeface="ＭＳ Ｐゴシック" charset="-128"/>
              </a:endParaRPr>
            </a:p>
          </p:txBody>
        </p:sp>
        <p:sp>
          <p:nvSpPr>
            <p:cNvPr id="13350" name="TextBox 70"/>
            <p:cNvSpPr txBox="1">
              <a:spLocks noChangeArrowheads="1"/>
            </p:cNvSpPr>
            <p:nvPr/>
          </p:nvSpPr>
          <p:spPr bwMode="auto">
            <a:xfrm>
              <a:off x="1153127" y="1880888"/>
              <a:ext cx="980472" cy="2070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6900" b="1">
                  <a:solidFill>
                    <a:srgbClr val="00B0F0"/>
                  </a:solidFill>
                  <a:latin typeface="微软雅黑" pitchFamily="34" charset="-122"/>
                </a:rPr>
                <a:t>室</a:t>
              </a:r>
              <a:endParaRPr lang="nb-NO" altLang="zh-CN" sz="6900" b="1">
                <a:solidFill>
                  <a:srgbClr val="00B0F0"/>
                </a:solidFill>
                <a:latin typeface="微软雅黑" pitchFamily="34" charset="-122"/>
              </a:endParaRPr>
            </a:p>
          </p:txBody>
        </p:sp>
        <p:sp>
          <p:nvSpPr>
            <p:cNvPr id="25" name="Oval 71"/>
            <p:cNvSpPr/>
            <p:nvPr/>
          </p:nvSpPr>
          <p:spPr>
            <a:xfrm>
              <a:off x="708770" y="1752600"/>
              <a:ext cx="209473" cy="20947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26" name="Oval 72"/>
            <p:cNvSpPr/>
            <p:nvPr/>
          </p:nvSpPr>
          <p:spPr>
            <a:xfrm>
              <a:off x="2457527" y="1752600"/>
              <a:ext cx="209473" cy="20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sp>
        <p:nvSpPr>
          <p:cNvPr id="81" name="Rectangle 54"/>
          <p:cNvSpPr/>
          <p:nvPr/>
        </p:nvSpPr>
        <p:spPr>
          <a:xfrm rot="10576691">
            <a:off x="1206500" y="2319338"/>
            <a:ext cx="1063625" cy="461962"/>
          </a:xfrm>
          <a:prstGeom prst="rect">
            <a:avLst/>
          </a:prstGeom>
          <a:gradFill>
            <a:gsLst>
              <a:gs pos="0">
                <a:srgbClr val="E8E8E8"/>
              </a:gs>
              <a:gs pos="49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anchor="ctr"/>
          <a:lstStyle>
            <a:defPPr>
              <a:defRPr lang="nb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900" dirty="0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58" name="Rectangle 54"/>
          <p:cNvSpPr/>
          <p:nvPr/>
        </p:nvSpPr>
        <p:spPr>
          <a:xfrm rot="10800000">
            <a:off x="5183188" y="2111375"/>
            <a:ext cx="1057275" cy="528638"/>
          </a:xfrm>
          <a:prstGeom prst="rect">
            <a:avLst/>
          </a:prstGeom>
          <a:gradFill>
            <a:gsLst>
              <a:gs pos="0">
                <a:srgbClr val="E8E8E8"/>
              </a:gs>
              <a:gs pos="49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anchor="ctr"/>
          <a:lstStyle>
            <a:defPPr>
              <a:defRPr lang="nb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900" dirty="0">
              <a:solidFill>
                <a:srgbClr val="FFFFFF"/>
              </a:solidFill>
              <a:ea typeface="ＭＳ Ｐゴシック" charset="-128"/>
            </a:endParaRPr>
          </a:p>
        </p:txBody>
      </p:sp>
      <p:grpSp>
        <p:nvGrpSpPr>
          <p:cNvPr id="59" name="Group 68"/>
          <p:cNvGrpSpPr>
            <a:grpSpLocks/>
          </p:cNvGrpSpPr>
          <p:nvPr/>
        </p:nvGrpSpPr>
        <p:grpSpPr bwMode="auto">
          <a:xfrm rot="705032">
            <a:off x="5248275" y="671513"/>
            <a:ext cx="1123950" cy="1322387"/>
            <a:chOff x="552527" y="1600199"/>
            <a:chExt cx="2241082" cy="2370512"/>
          </a:xfrm>
        </p:grpSpPr>
        <p:sp>
          <p:nvSpPr>
            <p:cNvPr id="60" name="Rectangle 69"/>
            <p:cNvSpPr>
              <a:spLocks noChangeArrowheads="1"/>
            </p:cNvSpPr>
            <p:nvPr/>
          </p:nvSpPr>
          <p:spPr bwMode="auto">
            <a:xfrm>
              <a:off x="552527" y="1600199"/>
              <a:ext cx="2241082" cy="2370512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  <a:ea typeface="ＭＳ Ｐゴシック" charset="-128"/>
              </a:endParaRPr>
            </a:p>
          </p:txBody>
        </p:sp>
        <p:sp>
          <p:nvSpPr>
            <p:cNvPr id="13342" name="TextBox 70"/>
            <p:cNvSpPr txBox="1">
              <a:spLocks noChangeArrowheads="1"/>
            </p:cNvSpPr>
            <p:nvPr/>
          </p:nvSpPr>
          <p:spPr bwMode="auto">
            <a:xfrm>
              <a:off x="1153127" y="1880887"/>
              <a:ext cx="980472" cy="2070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6900" b="1">
                  <a:solidFill>
                    <a:srgbClr val="00B0F0"/>
                  </a:solidFill>
                  <a:latin typeface="微软雅黑" pitchFamily="34" charset="-122"/>
                </a:rPr>
                <a:t>的</a:t>
              </a:r>
              <a:endParaRPr lang="nb-NO" altLang="zh-CN" sz="6900" b="1" dirty="0">
                <a:solidFill>
                  <a:srgbClr val="00B0F0"/>
                </a:solidFill>
                <a:latin typeface="微软雅黑" pitchFamily="34" charset="-122"/>
              </a:endParaRPr>
            </a:p>
          </p:txBody>
        </p:sp>
        <p:sp>
          <p:nvSpPr>
            <p:cNvPr id="62" name="Oval 71"/>
            <p:cNvSpPr/>
            <p:nvPr/>
          </p:nvSpPr>
          <p:spPr>
            <a:xfrm>
              <a:off x="708770" y="1752600"/>
              <a:ext cx="209473" cy="20947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63" name="Oval 72"/>
            <p:cNvSpPr/>
            <p:nvPr/>
          </p:nvSpPr>
          <p:spPr>
            <a:xfrm>
              <a:off x="2457527" y="1752600"/>
              <a:ext cx="209473" cy="20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600450" y="2436813"/>
            <a:ext cx="297021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3" tIns="35662" rIns="71323" bIns="35662">
            <a:spAutoFit/>
          </a:bodyPr>
          <a:lstStyle/>
          <a:p>
            <a:pPr algn="r">
              <a:defRPr/>
            </a:pPr>
            <a:r>
              <a:rPr lang="en-US" altLang="zh-CN" sz="1200" i="1" dirty="0">
                <a:solidFill>
                  <a:schemeClr val="accent6"/>
                </a:solidFill>
                <a:latin typeface="微软雅黑" pitchFamily="34" charset="-122"/>
                <a:cs typeface="Tahoma" pitchFamily="34" charset="0"/>
              </a:rPr>
              <a:t>——12010113</a:t>
            </a:r>
            <a:r>
              <a:rPr lang="zh-CN" altLang="en-US" sz="1200" i="1" dirty="0">
                <a:solidFill>
                  <a:schemeClr val="accent6"/>
                </a:solidFill>
                <a:latin typeface="微软雅黑" pitchFamily="34" charset="-122"/>
                <a:cs typeface="Tahoma" pitchFamily="34" charset="0"/>
              </a:rPr>
              <a:t>团支部团日活动</a:t>
            </a:r>
          </a:p>
        </p:txBody>
      </p:sp>
      <p:sp>
        <p:nvSpPr>
          <p:cNvPr id="43" name="Text Box 62"/>
          <p:cNvSpPr txBox="1">
            <a:spLocks noChangeArrowheads="1"/>
          </p:cNvSpPr>
          <p:nvPr/>
        </p:nvSpPr>
        <p:spPr bwMode="auto">
          <a:xfrm>
            <a:off x="1260228" y="5240676"/>
            <a:ext cx="1133700" cy="2566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lIns="71323" tIns="35662" rIns="71323" bIns="35662">
            <a:spAutoFit/>
          </a:bodyPr>
          <a:lstStyle>
            <a:defPPr>
              <a:defRPr lang="zh-CN"/>
            </a:defPPr>
            <a:lvl1pPr marL="0" defTabSz="914400" eaLnBrk="1" latinLnBrk="0" hangingPunct="1">
              <a:defRPr sz="1800">
                <a:solidFill>
                  <a:schemeClr val="bg2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zh-CN" altLang="en-US" sz="1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机制三班</a:t>
            </a: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itchFamily="34" charset="-122"/>
                <a:ea typeface="微软雅黑" pitchFamily="34" charset="-122"/>
              </a:rPr>
              <a:t>作品</a:t>
            </a:r>
            <a:endParaRPr lang="en-GB" altLang="zh-CN" sz="1200" dirty="0">
              <a:solidFill>
                <a:prstClr val="white">
                  <a:lumMod val="6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5" name="Group 56"/>
          <p:cNvGrpSpPr>
            <a:grpSpLocks/>
          </p:cNvGrpSpPr>
          <p:nvPr/>
        </p:nvGrpSpPr>
        <p:grpSpPr bwMode="auto">
          <a:xfrm>
            <a:off x="6218238" y="674688"/>
            <a:ext cx="1123950" cy="1384300"/>
            <a:chOff x="552527" y="1600200"/>
            <a:chExt cx="2241082" cy="2370512"/>
          </a:xfrm>
        </p:grpSpPr>
        <p:sp>
          <p:nvSpPr>
            <p:cNvPr id="46" name="Rectangle 57"/>
            <p:cNvSpPr>
              <a:spLocks noChangeArrowheads="1"/>
            </p:cNvSpPr>
            <p:nvPr/>
          </p:nvSpPr>
          <p:spPr bwMode="auto">
            <a:xfrm>
              <a:off x="552527" y="1600200"/>
              <a:ext cx="2241082" cy="2370512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  <a:ea typeface="ＭＳ Ｐゴシック" charset="-128"/>
              </a:endParaRPr>
            </a:p>
          </p:txBody>
        </p:sp>
        <p:sp>
          <p:nvSpPr>
            <p:cNvPr id="13334" name="TextBox 58"/>
            <p:cNvSpPr txBox="1">
              <a:spLocks noChangeArrowheads="1"/>
            </p:cNvSpPr>
            <p:nvPr/>
          </p:nvSpPr>
          <p:spPr bwMode="auto">
            <a:xfrm>
              <a:off x="1153126" y="1869517"/>
              <a:ext cx="980472" cy="1975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6900" b="1">
                  <a:solidFill>
                    <a:srgbClr val="00B0F0"/>
                  </a:solidFill>
                  <a:latin typeface="微软雅黑" pitchFamily="34" charset="-122"/>
                </a:rPr>
                <a:t>家</a:t>
              </a:r>
              <a:endParaRPr lang="nb-NO" altLang="zh-CN" sz="6900" b="1">
                <a:solidFill>
                  <a:srgbClr val="00B0F0"/>
                </a:solidFill>
                <a:latin typeface="微软雅黑" pitchFamily="34" charset="-122"/>
              </a:endParaRPr>
            </a:p>
          </p:txBody>
        </p:sp>
        <p:sp>
          <p:nvSpPr>
            <p:cNvPr id="56" name="Oval 59"/>
            <p:cNvSpPr/>
            <p:nvPr/>
          </p:nvSpPr>
          <p:spPr>
            <a:xfrm>
              <a:off x="708770" y="1752600"/>
              <a:ext cx="209473" cy="20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64" name="Oval 60"/>
            <p:cNvSpPr/>
            <p:nvPr/>
          </p:nvSpPr>
          <p:spPr>
            <a:xfrm>
              <a:off x="2457527" y="1752600"/>
              <a:ext cx="209473" cy="20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pic>
        <p:nvPicPr>
          <p:cNvPr id="13331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8213" y="5087938"/>
            <a:ext cx="377825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202" y="2465249"/>
            <a:ext cx="2699002" cy="2248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2405" y="5317278"/>
            <a:ext cx="1334103" cy="42058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48791" y="48745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字体：方正喵呜体、微软雅黑，请自行下载！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41" presetID="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"/>
                            </p:stCondLst>
                            <p:childTnLst>
                              <p:par>
                                <p:cTn id="5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57" grpId="0" animBg="1"/>
      <p:bldP spid="17" grpId="0" animBg="1"/>
      <p:bldP spid="18" grpId="0" animBg="1"/>
      <p:bldP spid="19" grpId="0" animBg="1"/>
      <p:bldP spid="81" grpId="0" animBg="1"/>
      <p:bldP spid="58" grpId="0" animBg="1"/>
      <p:bldP spid="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7615" y="118176"/>
            <a:ext cx="209544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1.1.2 </a:t>
            </a:r>
            <a:r>
              <a:rPr lang="zh-CN" altLang="en-US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收获在团结中</a:t>
            </a:r>
            <a:endParaRPr lang="zh-CN" altLang="en-US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0485" name="图片 7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7676" y="1652128"/>
            <a:ext cx="1221397" cy="9160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图片 11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907" t="2663" b="-2663"/>
          <a:stretch/>
        </p:blipFill>
        <p:spPr bwMode="auto">
          <a:xfrm>
            <a:off x="2966521" y="1717494"/>
            <a:ext cx="1082741" cy="8633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图片 12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9262" y="2633542"/>
            <a:ext cx="1163169" cy="8718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3104" y="1678803"/>
            <a:ext cx="1324572" cy="993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矩形 7"/>
          <p:cNvSpPr/>
          <p:nvPr/>
        </p:nvSpPr>
        <p:spPr>
          <a:xfrm>
            <a:off x="44649" y="4567018"/>
            <a:ext cx="916148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20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我们收获的不仅仅是荣誉，更是寝室间齐心协力的精神和兄弟间牢不可破的友谊</a:t>
            </a:r>
            <a:endParaRPr lang="zh-CN" altLang="en-US" sz="20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6314" y="929629"/>
            <a:ext cx="8018152" cy="348520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班级团日活动纪念品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79854" y="1336937"/>
            <a:ext cx="4980419" cy="2657229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72222E-6 3.06326E-6 L 0.44566 -0.43563 " pathEditMode="relative" rAng="0" ptsTypes="AA">
                                      <p:cBhvr>
                                        <p:cTn id="21" dur="17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74" y="-21781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56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8.33333E-7 -3.18535E-6 L 0.5849 -0.63596 " pathEditMode="relative" rAng="0" ptsTypes="AA">
                                      <p:cBhvr>
                                        <p:cTn id="23" dur="1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36" y="-3179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56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44444E-6 3.06326E-6 L 0.50174 -0.49307 " pathEditMode="relative" rAng="0" ptsTypes="AA">
                                      <p:cBhvr>
                                        <p:cTn id="25" dur="21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87" y="-2466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6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61111E-6 1.49834E-6 L 0.58421 -0.60322 " pathEditMode="relative" rAng="0" ptsTypes="AA">
                                      <p:cBhvr>
                                        <p:cTn id="27" dur="21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01" y="-30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1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4300"/>
            <a:ext cx="2386013" cy="449263"/>
          </a:xfrm>
        </p:spPr>
        <p:txBody>
          <a:bodyPr/>
          <a:lstStyle/>
          <a:p>
            <a:pPr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寝室齐运动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312"/>
          <a:stretch/>
        </p:blipFill>
        <p:spPr>
          <a:xfrm rot="547799">
            <a:off x="5851531" y="1054521"/>
            <a:ext cx="2036068" cy="2022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3154">
            <a:off x="3606315" y="924985"/>
            <a:ext cx="2509382" cy="3575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97650">
            <a:off x="1580830" y="999113"/>
            <a:ext cx="2644902" cy="3617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60"/>
          <a:stretch/>
        </p:blipFill>
        <p:spPr>
          <a:xfrm rot="407088">
            <a:off x="5808609" y="2589252"/>
            <a:ext cx="1962312" cy="2091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906676" y="456591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方正喵呜体" pitchFamily="2" charset="-122"/>
                <a:ea typeface="方正喵呜体" pitchFamily="2" charset="-122"/>
              </a:rPr>
              <a:t>汗水与激情同在！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48175" y="1311275"/>
            <a:ext cx="4667250" cy="30765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2626" y="2415509"/>
            <a:ext cx="180049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高雅与学风齐具</a:t>
            </a:r>
          </a:p>
        </p:txBody>
      </p:sp>
      <p:sp>
        <p:nvSpPr>
          <p:cNvPr id="6" name="矩形 5"/>
          <p:cNvSpPr/>
          <p:nvPr/>
        </p:nvSpPr>
        <p:spPr>
          <a:xfrm>
            <a:off x="6000449" y="2766706"/>
            <a:ext cx="180049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温馨与和谐共存</a:t>
            </a:r>
          </a:p>
        </p:txBody>
      </p:sp>
      <p:pic>
        <p:nvPicPr>
          <p:cNvPr id="21510" name="图片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" y="1311275"/>
            <a:ext cx="4095750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1646644"/>
            <a:ext cx="1409733" cy="1057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0" y="114300"/>
            <a:ext cx="2386013" cy="449263"/>
          </a:xfrm>
        </p:spPr>
        <p:txBody>
          <a:bodyPr/>
          <a:lstStyle/>
          <a:p>
            <a:pPr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1.2 </a:t>
            </a:r>
            <a:r>
              <a: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寝室大升级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804547" y="836198"/>
            <a:ext cx="3087997" cy="9242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方正喵呜体" pitchFamily="2" charset="-122"/>
                <a:ea typeface="方正喵呜体" pitchFamily="2" charset="-122"/>
              </a:rPr>
              <a:t>320# </a:t>
            </a:r>
            <a:r>
              <a:rPr lang="zh-CN" altLang="en-US" sz="2800" dirty="0">
                <a:latin typeface="方正喵呜体" pitchFamily="2" charset="-122"/>
                <a:ea typeface="方正喵呜体" pitchFamily="2" charset="-122"/>
              </a:rPr>
              <a:t>俭朴寨</a:t>
            </a:r>
          </a:p>
        </p:txBody>
      </p:sp>
      <p:sp>
        <p:nvSpPr>
          <p:cNvPr id="22" name="矩形 21"/>
          <p:cNvSpPr/>
          <p:nvPr/>
        </p:nvSpPr>
        <p:spPr>
          <a:xfrm>
            <a:off x="5833322" y="3551238"/>
            <a:ext cx="3015598" cy="87269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心悦则物美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心悲则事哀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</p:txBody>
      </p:sp>
      <p:pic>
        <p:nvPicPr>
          <p:cNvPr id="24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50230" y="836468"/>
            <a:ext cx="4805454" cy="3604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8"/>
          <p:cNvSpPr/>
          <p:nvPr/>
        </p:nvSpPr>
        <p:spPr>
          <a:xfrm>
            <a:off x="5833322" y="3568132"/>
            <a:ext cx="3015598" cy="8726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海纳百川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有容乃大</a:t>
            </a:r>
          </a:p>
        </p:txBody>
      </p:sp>
      <p:sp>
        <p:nvSpPr>
          <p:cNvPr id="15" name="矩形 14"/>
          <p:cNvSpPr/>
          <p:nvPr/>
        </p:nvSpPr>
        <p:spPr>
          <a:xfrm>
            <a:off x="5804547" y="853092"/>
            <a:ext cx="3087997" cy="9242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方正喵呜体" pitchFamily="2" charset="-122"/>
                <a:ea typeface="方正喵呜体" pitchFamily="2" charset="-122"/>
              </a:rPr>
              <a:t>321# </a:t>
            </a:r>
            <a:r>
              <a:rPr lang="zh-CN" altLang="en-US" sz="2800" dirty="0">
                <a:latin typeface="方正喵呜体" pitchFamily="2" charset="-122"/>
                <a:ea typeface="方正喵呜体" pitchFamily="2" charset="-122"/>
              </a:rPr>
              <a:t>海洋之心</a:t>
            </a:r>
          </a:p>
        </p:txBody>
      </p:sp>
      <p:pic>
        <p:nvPicPr>
          <p:cNvPr id="22536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50230" y="853090"/>
            <a:ext cx="4805454" cy="3604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/>
        </p:nvSpPr>
        <p:spPr>
          <a:xfrm>
            <a:off x="5799244" y="2034981"/>
            <a:ext cx="3083754" cy="127947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哲威 贝贝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奎子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solidFill>
                  <a:srgbClr val="FF0000"/>
                </a:solidFill>
                <a:latin typeface="方正喵呜体" pitchFamily="2" charset="-122"/>
                <a:ea typeface="方正喵呜体" pitchFamily="2" charset="-122"/>
              </a:rPr>
              <a:t>强哥 大水货</a:t>
            </a:r>
            <a:endParaRPr lang="en-US" altLang="zh-CN" dirty="0">
              <a:solidFill>
                <a:srgbClr val="FF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99244" y="2034981"/>
            <a:ext cx="3083754" cy="127947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程弛 天宇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涛涛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solidFill>
                  <a:srgbClr val="FF0000"/>
                </a:solidFill>
                <a:latin typeface="方正喵呜体" pitchFamily="2" charset="-122"/>
                <a:ea typeface="方正喵呜体" pitchFamily="2" charset="-122"/>
              </a:rPr>
              <a:t>志民</a:t>
            </a:r>
            <a:endParaRPr lang="en-US" altLang="zh-CN" dirty="0">
              <a:solidFill>
                <a:srgbClr val="FF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0" y="114300"/>
            <a:ext cx="2386013" cy="449263"/>
          </a:xfrm>
        </p:spPr>
        <p:txBody>
          <a:bodyPr/>
          <a:lstStyle/>
          <a:p>
            <a:pPr>
              <a:defRPr/>
            </a:pP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2.1</a:t>
            </a:r>
            <a:r>
              <a: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寝室大展示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72808E-6 L 0.40503 -4.72808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4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30633E-6 L 0.4059 -4.30633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95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92897E-6 L 0.4059 3.92897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9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03219E-6 L 0.98212 1.03219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19" grpId="0" animBg="1"/>
      <p:bldP spid="19" grpId="1" animBg="1"/>
      <p:bldP spid="15" grpId="0" animBg="1"/>
      <p:bldP spid="15" grpId="1" animBg="1"/>
      <p:bldP spid="23" grpId="0" animBg="1"/>
      <p:bldP spid="18" grpId="0" animBg="1"/>
      <p:bldP spid="1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0" y="114300"/>
            <a:ext cx="2386013" cy="449263"/>
          </a:xfrm>
        </p:spPr>
        <p:txBody>
          <a:bodyPr/>
          <a:lstStyle/>
          <a:p>
            <a:pPr>
              <a:defRPr/>
            </a:pP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2.1</a:t>
            </a:r>
            <a:r>
              <a: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寝室大展示</a:t>
            </a:r>
          </a:p>
        </p:txBody>
      </p:sp>
      <p:sp>
        <p:nvSpPr>
          <p:cNvPr id="15" name="矩形 14"/>
          <p:cNvSpPr/>
          <p:nvPr/>
        </p:nvSpPr>
        <p:spPr>
          <a:xfrm>
            <a:off x="5804547" y="853092"/>
            <a:ext cx="3087997" cy="92427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方正喵呜体" pitchFamily="2" charset="-122"/>
                <a:ea typeface="方正喵呜体" pitchFamily="2" charset="-122"/>
              </a:rPr>
              <a:t>319# </a:t>
            </a:r>
            <a:r>
              <a:rPr lang="zh-CN" altLang="en-US" sz="2800" dirty="0">
                <a:latin typeface="方正喵呜体" pitchFamily="2" charset="-122"/>
                <a:ea typeface="方正喵呜体" pitchFamily="2" charset="-122"/>
              </a:rPr>
              <a:t>不羁阁</a:t>
            </a:r>
          </a:p>
        </p:txBody>
      </p:sp>
      <p:sp>
        <p:nvSpPr>
          <p:cNvPr id="16" name="矩形 15"/>
          <p:cNvSpPr/>
          <p:nvPr/>
        </p:nvSpPr>
        <p:spPr>
          <a:xfrm>
            <a:off x="5833322" y="3568132"/>
            <a:ext cx="3015598" cy="8726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男儿不展凌云志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空傅天生八尺躯</a:t>
            </a:r>
          </a:p>
        </p:txBody>
      </p:sp>
      <p:sp>
        <p:nvSpPr>
          <p:cNvPr id="17" name="矩形 16"/>
          <p:cNvSpPr/>
          <p:nvPr/>
        </p:nvSpPr>
        <p:spPr>
          <a:xfrm>
            <a:off x="5799244" y="2034981"/>
            <a:ext cx="3083754" cy="12794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泽民 建峰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亮崽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solidFill>
                  <a:srgbClr val="FF0000"/>
                </a:solidFill>
                <a:latin typeface="方正喵呜体" pitchFamily="2" charset="-122"/>
                <a:ea typeface="方正喵呜体" pitchFamily="2" charset="-122"/>
              </a:rPr>
              <a:t>林灵狗</a:t>
            </a:r>
            <a:endParaRPr lang="en-US" altLang="zh-CN" dirty="0">
              <a:solidFill>
                <a:srgbClr val="FF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pic>
        <p:nvPicPr>
          <p:cNvPr id="1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50230" y="853362"/>
            <a:ext cx="4805454" cy="3604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/>
          <p:cNvSpPr/>
          <p:nvPr/>
        </p:nvSpPr>
        <p:spPr>
          <a:xfrm>
            <a:off x="5833322" y="3587443"/>
            <a:ext cx="3015598" cy="87269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早入室修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早入寝休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04547" y="872403"/>
            <a:ext cx="3087997" cy="9242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方正喵呜体" pitchFamily="2" charset="-122"/>
                <a:ea typeface="方正喵呜体" pitchFamily="2" charset="-122"/>
              </a:rPr>
              <a:t>318# </a:t>
            </a:r>
            <a:r>
              <a:rPr lang="zh-CN" altLang="en-US" sz="2800" dirty="0">
                <a:latin typeface="方正喵呜体" pitchFamily="2" charset="-122"/>
                <a:ea typeface="方正喵呜体" pitchFamily="2" charset="-122"/>
              </a:rPr>
              <a:t>休与修</a:t>
            </a:r>
          </a:p>
        </p:txBody>
      </p:sp>
      <p:pic>
        <p:nvPicPr>
          <p:cNvPr id="24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50230" y="872673"/>
            <a:ext cx="4805453" cy="3604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24"/>
          <p:cNvSpPr/>
          <p:nvPr/>
        </p:nvSpPr>
        <p:spPr>
          <a:xfrm>
            <a:off x="5799244" y="2071186"/>
            <a:ext cx="3083754" cy="12794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少祥 天宇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潘潘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solidFill>
                  <a:srgbClr val="FF0000"/>
                </a:solidFill>
                <a:latin typeface="方正喵呜体" pitchFamily="2" charset="-122"/>
                <a:ea typeface="方正喵呜体" pitchFamily="2" charset="-122"/>
              </a:rPr>
              <a:t>春哥</a:t>
            </a:r>
            <a:endParaRPr lang="en-US" altLang="zh-CN" dirty="0">
              <a:solidFill>
                <a:srgbClr val="FF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72808E-6 L 0.40503 -4.72808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4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30633E-6 L 0.4059 -4.30633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95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92897E-6 L 0.4059 3.92897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9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03219E-6 L 0.98212 1.03219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0" grpId="0" animBg="1"/>
      <p:bldP spid="21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0" y="114300"/>
            <a:ext cx="2386013" cy="449263"/>
          </a:xfrm>
        </p:spPr>
        <p:txBody>
          <a:bodyPr/>
          <a:lstStyle/>
          <a:p>
            <a:pPr>
              <a:defRPr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2.1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寝室大展示</a:t>
            </a:r>
          </a:p>
        </p:txBody>
      </p:sp>
      <p:sp>
        <p:nvSpPr>
          <p:cNvPr id="12" name="矩形 11"/>
          <p:cNvSpPr/>
          <p:nvPr/>
        </p:nvSpPr>
        <p:spPr>
          <a:xfrm>
            <a:off x="4896744" y="3574460"/>
            <a:ext cx="3015598" cy="8726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向往自由而欢乐的古老梦想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96744" y="843069"/>
            <a:ext cx="3087997" cy="92427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方正喵呜体" pitchFamily="2" charset="-122"/>
                <a:ea typeface="方正喵呜体" pitchFamily="2" charset="-122"/>
              </a:rPr>
              <a:t>317# </a:t>
            </a:r>
            <a:r>
              <a:rPr lang="zh-CN" altLang="en-US" sz="2800" dirty="0">
                <a:latin typeface="方正喵呜体" pitchFamily="2" charset="-122"/>
                <a:ea typeface="方正喵呜体" pitchFamily="2" charset="-122"/>
              </a:rPr>
              <a:t>新世界新创造</a:t>
            </a:r>
          </a:p>
        </p:txBody>
      </p:sp>
      <p:pic>
        <p:nvPicPr>
          <p:cNvPr id="14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801422" y="843069"/>
            <a:ext cx="2703067" cy="3604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4846538" y="2005377"/>
            <a:ext cx="3083754" cy="12794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国震 超峰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王磊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solidFill>
                  <a:srgbClr val="FF0000"/>
                </a:solidFill>
                <a:latin typeface="方正喵呜体" pitchFamily="2" charset="-122"/>
                <a:ea typeface="方正喵呜体" pitchFamily="2" charset="-122"/>
              </a:rPr>
              <a:t>熊！</a:t>
            </a:r>
            <a:endParaRPr lang="en-US" altLang="zh-CN" dirty="0">
              <a:solidFill>
                <a:srgbClr val="FF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00387" y="3783764"/>
            <a:ext cx="3015598" cy="87269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早入室修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节制胜于放纵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71612" y="1068724"/>
            <a:ext cx="3087997" cy="924272"/>
          </a:xfrm>
          <a:prstGeom prst="rect">
            <a:avLst/>
          </a:prstGeom>
          <a:solidFill>
            <a:srgbClr val="D39C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方正喵呜体" pitchFamily="2" charset="-122"/>
                <a:ea typeface="方正喵呜体" pitchFamily="2" charset="-122"/>
              </a:rPr>
              <a:t>316# </a:t>
            </a:r>
            <a:r>
              <a:rPr lang="zh-CN" altLang="en-US" sz="2800" dirty="0">
                <a:latin typeface="方正喵呜体" pitchFamily="2" charset="-122"/>
                <a:ea typeface="方正喵呜体" pitchFamily="2" charset="-122"/>
              </a:rPr>
              <a:t>时光</a:t>
            </a:r>
          </a:p>
        </p:txBody>
      </p:sp>
      <p:pic>
        <p:nvPicPr>
          <p:cNvPr id="22" name="图片 8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17295" y="1068994"/>
            <a:ext cx="4805453" cy="3604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/>
        </p:nvSpPr>
        <p:spPr>
          <a:xfrm>
            <a:off x="5566309" y="2267507"/>
            <a:ext cx="3083754" cy="127947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勇剑 兵兵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云欧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solidFill>
                  <a:srgbClr val="FF0000"/>
                </a:solidFill>
                <a:latin typeface="方正喵呜体" pitchFamily="2" charset="-122"/>
                <a:ea typeface="方正喵呜体" pitchFamily="2" charset="-122"/>
              </a:rPr>
              <a:t>枪王宏鹏</a:t>
            </a:r>
            <a:endParaRPr lang="en-US" altLang="zh-CN" dirty="0">
              <a:solidFill>
                <a:srgbClr val="FF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23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66667E-6 -4.15094E-6 L -0.78976 -4.15094E-6 " pathEditMode="relative" rAng="0" ptsTypes="AA">
                                      <p:cBhvr>
                                        <p:cTn id="21" dur="1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79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8.87902E-8 L -0.91875 8.87902E-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66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15094E-6 L -0.90729 -4.15094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6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09767E-6 L -0.90903 2.09767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45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20" grpId="0" animBg="1"/>
      <p:bldP spid="21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114300"/>
            <a:ext cx="2386013" cy="449263"/>
          </a:xfrm>
        </p:spPr>
        <p:txBody>
          <a:bodyPr/>
          <a:lstStyle/>
          <a:p>
            <a:pPr>
              <a:defRPr/>
            </a:pP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2.1</a:t>
            </a:r>
            <a:r>
              <a: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寝室大展示</a:t>
            </a:r>
          </a:p>
        </p:txBody>
      </p:sp>
      <p:sp>
        <p:nvSpPr>
          <p:cNvPr id="8" name="矩形 7"/>
          <p:cNvSpPr/>
          <p:nvPr/>
        </p:nvSpPr>
        <p:spPr>
          <a:xfrm>
            <a:off x="5555683" y="3568131"/>
            <a:ext cx="3087997" cy="8726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要成为狼一样的存在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55684" y="853092"/>
            <a:ext cx="3087997" cy="9242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方正喵呜体" pitchFamily="2" charset="-122"/>
                <a:ea typeface="方正喵呜体" pitchFamily="2" charset="-122"/>
              </a:rPr>
              <a:t>315# </a:t>
            </a:r>
            <a:r>
              <a:rPr lang="zh-CN" altLang="en-US" sz="2800" dirty="0">
                <a:latin typeface="方正喵呜体" pitchFamily="2" charset="-122"/>
                <a:ea typeface="方正喵呜体" pitchFamily="2" charset="-122"/>
              </a:rPr>
              <a:t>狼的诱惑</a:t>
            </a:r>
          </a:p>
        </p:txBody>
      </p:sp>
      <p:pic>
        <p:nvPicPr>
          <p:cNvPr id="10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32094" y="874908"/>
            <a:ext cx="4805454" cy="3604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5559927" y="2037216"/>
            <a:ext cx="3083754" cy="127947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张诚 世飞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王杰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solidFill>
                  <a:srgbClr val="FF0000"/>
                </a:solidFill>
                <a:latin typeface="方正喵呜体" pitchFamily="2" charset="-122"/>
                <a:ea typeface="方正喵呜体" pitchFamily="2" charset="-122"/>
              </a:rPr>
              <a:t>小帅</a:t>
            </a:r>
            <a:endParaRPr lang="en-US" altLang="zh-CN" dirty="0">
              <a:solidFill>
                <a:srgbClr val="FF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65244" y="3589678"/>
            <a:ext cx="3015598" cy="87269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学海无涯苦作舟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未来势必争创优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36469" y="874638"/>
            <a:ext cx="3087997" cy="9242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方正喵呜体" pitchFamily="2" charset="-122"/>
                <a:ea typeface="方正喵呜体" pitchFamily="2" charset="-122"/>
              </a:rPr>
              <a:t>314# </a:t>
            </a:r>
            <a:r>
              <a:rPr lang="zh-CN" altLang="en-US" sz="2800" dirty="0">
                <a:latin typeface="方正喵呜体" pitchFamily="2" charset="-122"/>
                <a:ea typeface="方正喵呜体" pitchFamily="2" charset="-122"/>
              </a:rPr>
              <a:t>竹幽才院</a:t>
            </a:r>
          </a:p>
        </p:txBody>
      </p:sp>
      <p:pic>
        <p:nvPicPr>
          <p:cNvPr id="18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82152" y="874908"/>
            <a:ext cx="4805453" cy="3604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8"/>
          <p:cNvSpPr/>
          <p:nvPr/>
        </p:nvSpPr>
        <p:spPr>
          <a:xfrm>
            <a:off x="5531166" y="2073421"/>
            <a:ext cx="3083754" cy="12794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张磊 茂飞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东阳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solidFill>
                  <a:srgbClr val="FF0000"/>
                </a:solidFill>
                <a:latin typeface="方正喵呜体" pitchFamily="2" charset="-122"/>
                <a:ea typeface="方正喵呜体" pitchFamily="2" charset="-122"/>
              </a:rPr>
              <a:t>小龙</a:t>
            </a:r>
            <a:endParaRPr lang="en-US" altLang="zh-CN" dirty="0">
              <a:solidFill>
                <a:srgbClr val="FF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475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795 -4.72808E-6 L 0.48299 -4.72808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43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455 -0.0025 L 0.49045 -0.002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9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12 0.00389 L 0.48402 0.0038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95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184 0.00222 L 1.07396 0.0022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6" grpId="0" animBg="1"/>
      <p:bldP spid="17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36" b="100000" l="9940" r="91750">
                        <a14:foregroundMark x1="37972" y1="25732" x2="38370" y2="12229"/>
                        <a14:foregroundMark x1="33598" y1="92739" x2="35785" y2="99363"/>
                        <a14:foregroundMark x1="39563" y1="20127" x2="44433" y2="14395"/>
                        <a14:foregroundMark x1="25845" y1="77197" x2="23260" y2="91083"/>
                        <a14:foregroundMark x1="51789" y1="89045" x2="49205" y2="99363"/>
                        <a14:foregroundMark x1="50199" y1="89427" x2="48211" y2="99745"/>
                        <a14:foregroundMark x1="39563" y1="19363" x2="37177" y2="27134"/>
                        <a14:backgroundMark x1="36779" y1="37325" x2="38370" y2="33248"/>
                        <a14:backgroundMark x1="37972" y1="33248" x2="38668" y2="14395"/>
                        <a14:backgroundMark x1="45626" y1="14395" x2="49801" y2="18854"/>
                        <a14:backgroundMark x1="48608" y1="16433" x2="54076" y2="25478"/>
                        <a14:backgroundMark x1="53678" y1="21783" x2="49801" y2="34904"/>
                        <a14:backgroundMark x1="53082" y1="38981" x2="56262" y2="45987"/>
                        <a14:backgroundMark x1="55865" y1="42675" x2="56859" y2="46879"/>
                        <a14:backgroundMark x1="58151" y1="47643" x2="63917" y2="45096"/>
                        <a14:backgroundMark x1="65905" y1="45987" x2="69384" y2="54522"/>
                        <a14:backgroundMark x1="66501" y1="53758" x2="61630" y2="60255"/>
                        <a14:backgroundMark x1="55865" y1="67643" x2="63917" y2="60255"/>
                        <a14:backgroundMark x1="51789" y1="62803" x2="54076" y2="84204"/>
                        <a14:backgroundMark x1="28131" y1="52994" x2="26541" y2="62038"/>
                        <a14:backgroundMark x1="32207" y1="76306" x2="30318" y2="90318"/>
                        <a14:backgroundMark x1="52684" y1="83312" x2="49503" y2="98471"/>
                        <a14:backgroundMark x1="60040" y1="73376" x2="56561" y2="99363"/>
                        <a14:backgroundMark x1="36978" y1="19618" x2="36183" y2="24331"/>
                        <a14:backgroundMark x1="39066" y1="14013" x2="36183" y2="19363"/>
                        <a14:backgroundMark x1="39264" y1="17962" x2="36183" y2="22803"/>
                        <a14:backgroundMark x1="37575" y1="17452" x2="37575" y2="25478"/>
                        <a14:backgroundMark x1="38270" y1="12739" x2="38469" y2="27006"/>
                        <a14:backgroundMark x1="38270" y1="15924" x2="38668" y2="25478"/>
                        <a14:backgroundMark x1="37873" y1="15669" x2="37575" y2="25732"/>
                        <a14:backgroundMark x1="40060" y1="15541" x2="36282" y2="24459"/>
                        <a14:backgroundMark x1="39165" y1="13376" x2="35388" y2="212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94293" y="2459323"/>
            <a:ext cx="4177659" cy="3255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16" b="100000" l="7429" r="89841">
                        <a14:foregroundMark x1="9016" y1="98476" x2="8698" y2="98476"/>
                        <a14:foregroundMark x1="54540" y1="8806" x2="46159" y2="6774"/>
                        <a14:foregroundMark x1="47175" y1="7197" x2="36825" y2="11770"/>
                        <a14:backgroundMark x1="38159" y1="12108" x2="50032" y2="3556"/>
                        <a14:backgroundMark x1="47810" y1="5334" x2="60254" y2="12108"/>
                        <a14:backgroundMark x1="37333" y1="28959" x2="42413" y2="40390"/>
                        <a14:backgroundMark x1="41714" y1="8806" x2="36444" y2="15580"/>
                        <a14:backgroundMark x1="38476" y1="16088" x2="37333" y2="23963"/>
                        <a14:backgroundMark x1="37968" y1="14479" x2="41397" y2="66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78" y="2695359"/>
            <a:ext cx="3943276" cy="295745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7575390" y="-153"/>
            <a:ext cx="103511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4000" b="1" cap="none" spc="0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机三威武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08768E-6 C 0.01927 1.08768E-6 0.03489 0.03857 0.03489 0.08657 C 0.03489 0.13402 0.01927 0.17314 2.77778E-6 0.17314 C -0.01927 0.17314 -0.03472 0.13402 -0.03472 0.08657 C -0.03472 0.03857 -0.01927 1.08768E-6 2.77778E-6 1.08768E-6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2713"/>
            <a:ext cx="3510598" cy="449262"/>
          </a:xfrm>
        </p:spPr>
        <p:txBody>
          <a:bodyPr/>
          <a:lstStyle/>
          <a:p>
            <a:pPr>
              <a:defRPr/>
            </a:pP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Case 3 </a:t>
            </a:r>
            <a:r>
              <a: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温情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寝室</a:t>
            </a:r>
            <a:r>
              <a: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3" name="矩形 2"/>
          <p:cNvSpPr/>
          <p:nvPr/>
        </p:nvSpPr>
        <p:spPr>
          <a:xfrm>
            <a:off x="4302125" y="1412875"/>
            <a:ext cx="4679950" cy="31511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32772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200" y="1412875"/>
            <a:ext cx="3892550" cy="315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212857" y="2572562"/>
            <a:ext cx="166103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一束温暖的光</a:t>
            </a:r>
            <a:r>
              <a:rPr lang="en-US" altLang="zh-CN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 </a:t>
            </a:r>
          </a:p>
        </p:txBody>
      </p:sp>
      <p:sp>
        <p:nvSpPr>
          <p:cNvPr id="6" name="矩形 5"/>
          <p:cNvSpPr/>
          <p:nvPr/>
        </p:nvSpPr>
        <p:spPr>
          <a:xfrm>
            <a:off x="6043373" y="3032874"/>
            <a:ext cx="226215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就可以照亮整个寝室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3410" y="939920"/>
            <a:ext cx="10557988" cy="4165999"/>
          </a:xfrm>
          <a:prstGeom prst="rect">
            <a:avLst/>
          </a:prstGeom>
        </p:spPr>
      </p:pic>
      <p:sp>
        <p:nvSpPr>
          <p:cNvPr id="33794" name="TextBox 1"/>
          <p:cNvSpPr txBox="1">
            <a:spLocks noChangeArrowheads="1"/>
          </p:cNvSpPr>
          <p:nvPr/>
        </p:nvSpPr>
        <p:spPr bwMode="auto">
          <a:xfrm>
            <a:off x="250825" y="80963"/>
            <a:ext cx="24241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000" b="1"/>
              <a:t>3.1  </a:t>
            </a:r>
            <a:r>
              <a:rPr lang="zh-CN" altLang="en-US" sz="2000" b="1"/>
              <a:t>分享学习在寝室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9227" y="994176"/>
            <a:ext cx="2024423" cy="41329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3497" y="935943"/>
            <a:ext cx="2406046" cy="41329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3441" y="972970"/>
            <a:ext cx="2218884" cy="41329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53"/>
          <a:stretch/>
        </p:blipFill>
        <p:spPr>
          <a:xfrm>
            <a:off x="7272300" y="979696"/>
            <a:ext cx="2172898" cy="414753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717070" y="481013"/>
            <a:ext cx="368934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20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班级</a:t>
            </a:r>
            <a:r>
              <a:rPr lang="zh-CN" altLang="en-US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云</a:t>
            </a:r>
            <a:r>
              <a:rPr lang="zh-CN" altLang="en-US" sz="20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：</a:t>
            </a:r>
            <a:r>
              <a:rPr lang="en-US" altLang="zh-CN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hdu_jzclass3@163.com</a:t>
            </a:r>
            <a:endParaRPr lang="zh-CN" altLang="en-US" sz="2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98385"/>
            <a:ext cx="9144000" cy="36080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73420" y="1710048"/>
            <a:ext cx="8575044" cy="22862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dirty="0">
                <a:solidFill>
                  <a:schemeClr val="bg1">
                    <a:alpha val="99000"/>
                  </a:schemeClr>
                </a:solidFill>
                <a:latin typeface="方正喵呜体" pitchFamily="2" charset="-122"/>
                <a:ea typeface="方正喵呜体" pitchFamily="2" charset="-122"/>
                <a:cs typeface="Segoe UI" pitchFamily="34" charset="0"/>
              </a:rPr>
              <a:t>我的寝室我的家</a:t>
            </a:r>
            <a:endParaRPr lang="en-US" sz="5400" dirty="0">
              <a:solidFill>
                <a:schemeClr val="bg1">
                  <a:alpha val="99000"/>
                </a:schemeClr>
              </a:solidFill>
              <a:latin typeface="方正喵呜体" pitchFamily="2" charset="-122"/>
              <a:ea typeface="方正喵呜体" pitchFamily="2" charset="-122"/>
              <a:cs typeface="Segoe UI" pitchFamily="34" charset="0"/>
            </a:endParaRPr>
          </a:p>
          <a:p>
            <a:pPr algn="l"/>
            <a:r>
              <a:rPr lang="en-US" sz="2400" dirty="0">
                <a:solidFill>
                  <a:schemeClr val="bg1">
                    <a:alpha val="99000"/>
                  </a:schemeClr>
                </a:solidFill>
                <a:latin typeface="方正喵呜体" pitchFamily="2" charset="-122"/>
                <a:ea typeface="方正喵呜体" pitchFamily="2" charset="-122"/>
                <a:cs typeface="Segoe UI" pitchFamily="34" charset="0"/>
              </a:rPr>
              <a:t>  My dor</a:t>
            </a:r>
            <a:r>
              <a:rPr lang="en-US" altLang="zh-CN" sz="2400" dirty="0">
                <a:solidFill>
                  <a:schemeClr val="bg1">
                    <a:alpha val="99000"/>
                  </a:schemeClr>
                </a:solidFill>
                <a:latin typeface="方正喵呜体" pitchFamily="2" charset="-122"/>
                <a:ea typeface="方正喵呜体" pitchFamily="2" charset="-122"/>
                <a:cs typeface="Segoe UI" pitchFamily="34" charset="0"/>
              </a:rPr>
              <a:t>mitory My sweet home</a:t>
            </a:r>
            <a:endParaRPr lang="en-US" sz="2400" dirty="0">
              <a:solidFill>
                <a:schemeClr val="bg1">
                  <a:alpha val="99000"/>
                </a:schemeClr>
              </a:solidFill>
              <a:latin typeface="方正喵呜体" pitchFamily="2" charset="-122"/>
              <a:ea typeface="方正喵呜体" pitchFamily="2" charset="-122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761173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41960" y="1031255"/>
            <a:ext cx="3030685" cy="371281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86303"/>
            <a:ext cx="2790509" cy="449263"/>
          </a:xfrm>
        </p:spPr>
        <p:txBody>
          <a:bodyPr/>
          <a:lstStyle/>
          <a:p>
            <a:pPr>
              <a:defRPr/>
            </a:pP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3.2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天天向上 寝室</a:t>
            </a:r>
          </a:p>
        </p:txBody>
      </p:sp>
      <p:pic>
        <p:nvPicPr>
          <p:cNvPr id="34820" name="图片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001" y="952499"/>
            <a:ext cx="5159375" cy="38703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752000" y="1047298"/>
            <a:ext cx="2808288" cy="3508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我们相互勉励、相互关怀，相互探讨学习与生活问题。我们互相畅谈人生理想我们一起构思我们的未来。</a:t>
            </a:r>
          </a:p>
        </p:txBody>
      </p:sp>
      <p:sp>
        <p:nvSpPr>
          <p:cNvPr id="4" name="矩形 3"/>
          <p:cNvSpPr/>
          <p:nvPr/>
        </p:nvSpPr>
        <p:spPr>
          <a:xfrm>
            <a:off x="4479634" y="23958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200"/>
                                  </p:stCondLst>
                                  <p:iterate type="lt">
                                    <p:tmPct val="5926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5" grpId="1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72405">
            <a:off x="1155247" y="938496"/>
            <a:ext cx="6685334" cy="3760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85847"/>
            <a:ext cx="3131822" cy="611386"/>
          </a:xfrm>
        </p:spPr>
        <p:txBody>
          <a:bodyPr/>
          <a:lstStyle/>
          <a:p>
            <a:pPr>
              <a:defRPr/>
            </a:pP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3.3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问候关心 寝室</a:t>
            </a:r>
          </a:p>
        </p:txBody>
      </p:sp>
      <p:sp>
        <p:nvSpPr>
          <p:cNvPr id="4" name="矩形 3"/>
          <p:cNvSpPr/>
          <p:nvPr/>
        </p:nvSpPr>
        <p:spPr>
          <a:xfrm>
            <a:off x="3851911" y="1245747"/>
            <a:ext cx="215956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传递正能量</a:t>
            </a:r>
            <a:r>
              <a:rPr lang="en-US" altLang="zh-CN" sz="28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~</a:t>
            </a:r>
            <a:endParaRPr lang="zh-CN" altLang="en-US" sz="2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方正喵呜体" pitchFamily="2" charset="-122"/>
              <a:ea typeface="方正喵呜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59569" y="1850364"/>
            <a:ext cx="151355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9600" dirty="0">
                <a:solidFill>
                  <a:srgbClr val="FFC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[</a:t>
            </a:r>
            <a:r>
              <a:rPr lang="en-US" altLang="zh-CN" sz="8800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en-US" altLang="zh-CN" sz="9600" dirty="0">
                <a:solidFill>
                  <a:srgbClr val="0070C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]</a:t>
            </a:r>
            <a:endParaRPr lang="zh-CN" altLang="en-US" sz="9600" dirty="0">
              <a:solidFill>
                <a:srgbClr val="0070C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2050" y="1989858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800" b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ea"/>
              </a:rPr>
              <a:t>我的家</a:t>
            </a:r>
          </a:p>
        </p:txBody>
      </p:sp>
      <p:sp>
        <p:nvSpPr>
          <p:cNvPr id="7" name="矩形 6"/>
          <p:cNvSpPr/>
          <p:nvPr/>
        </p:nvSpPr>
        <p:spPr>
          <a:xfrm>
            <a:off x="4480595" y="2778266"/>
            <a:ext cx="1074737" cy="630238"/>
          </a:xfrm>
          <a:prstGeom prst="rect">
            <a:avLst/>
          </a:prstGeom>
        </p:spPr>
        <p:txBody>
          <a:bodyPr wrap="none" lIns="75465" tIns="37733" rIns="75465" bIns="37733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</a:rPr>
              <a:t>概述</a:t>
            </a:r>
          </a:p>
        </p:txBody>
      </p:sp>
    </p:spTree>
    <p:extLst>
      <p:ext uri="{BB962C8B-B14F-4D97-AF65-F5344CB8AC3E}">
        <p14:creationId xmlns:p14="http://schemas.microsoft.com/office/powerpoint/2010/main" val="295045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6875" y="1323975"/>
            <a:ext cx="3759200" cy="172243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465" tIns="37733" rIns="75465" bIns="3773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300" dirty="0"/>
              <a:t>CASE1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itchFamily="34" charset="-122"/>
              </a:rPr>
              <a:t>“我的寝室我的家”主题班会</a:t>
            </a:r>
          </a:p>
        </p:txBody>
      </p:sp>
      <p:sp>
        <p:nvSpPr>
          <p:cNvPr id="11" name="矩形 10"/>
          <p:cNvSpPr/>
          <p:nvPr/>
        </p:nvSpPr>
        <p:spPr>
          <a:xfrm>
            <a:off x="404813" y="3265488"/>
            <a:ext cx="3736975" cy="1649412"/>
          </a:xfrm>
          <a:prstGeom prst="rect">
            <a:avLst/>
          </a:prstGeom>
          <a:solidFill>
            <a:srgbClr val="FFC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465" tIns="37733" rIns="75465" bIns="3773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300" dirty="0"/>
              <a:t>CASE2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dirty="0">
                <a:latin typeface="微软雅黑" pitchFamily="34" charset="-122"/>
              </a:rPr>
              <a:t>温情机三 情系你我</a:t>
            </a:r>
          </a:p>
        </p:txBody>
      </p:sp>
      <p:sp>
        <p:nvSpPr>
          <p:cNvPr id="12" name="矩形 11"/>
          <p:cNvSpPr/>
          <p:nvPr/>
        </p:nvSpPr>
        <p:spPr>
          <a:xfrm>
            <a:off x="4310063" y="1270000"/>
            <a:ext cx="4357687" cy="36576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465" tIns="37733" rIns="75465" bIns="3773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300" dirty="0"/>
              <a:t>CASE3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dirty="0">
                <a:latin typeface="微软雅黑" pitchFamily="34" charset="-122"/>
              </a:rPr>
              <a:t>我的寝室就是我的家！</a:t>
            </a:r>
            <a:endParaRPr lang="zh-CN" altLang="en-US" dirty="0">
              <a:latin typeface="微软雅黑" pitchFamily="34" charset="-122"/>
            </a:endParaRPr>
          </a:p>
        </p:txBody>
      </p:sp>
      <p:sp>
        <p:nvSpPr>
          <p:cNvPr id="37893" name="TextBox 1"/>
          <p:cNvSpPr txBox="1">
            <a:spLocks noChangeArrowheads="1"/>
          </p:cNvSpPr>
          <p:nvPr/>
        </p:nvSpPr>
        <p:spPr bwMode="auto">
          <a:xfrm>
            <a:off x="2127250" y="1360488"/>
            <a:ext cx="17430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5465" tIns="37733" rIns="75465" bIns="3773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1500">
                <a:solidFill>
                  <a:schemeClr val="bg1"/>
                </a:solidFill>
              </a:rPr>
              <a:t>1.1</a:t>
            </a:r>
            <a:r>
              <a:rPr lang="zh-CN" altLang="en-US" sz="1500">
                <a:solidFill>
                  <a:schemeClr val="bg1"/>
                </a:solidFill>
              </a:rPr>
              <a:t>你，不是一个人</a:t>
            </a:r>
            <a:endParaRPr lang="en-US" altLang="zh-CN" sz="1500">
              <a:solidFill>
                <a:schemeClr val="bg1"/>
              </a:solidFill>
            </a:endParaRPr>
          </a:p>
          <a:p>
            <a:pPr eaLnBrk="1" hangingPunct="1"/>
            <a:r>
              <a:rPr lang="en-US" altLang="zh-CN" sz="1500">
                <a:solidFill>
                  <a:schemeClr val="bg1"/>
                </a:solidFill>
              </a:rPr>
              <a:t>1.2</a:t>
            </a:r>
            <a:r>
              <a:rPr lang="zh-CN" altLang="en-US" sz="1500">
                <a:solidFill>
                  <a:schemeClr val="bg1"/>
                </a:solidFill>
              </a:rPr>
              <a:t>家乡大介绍</a:t>
            </a:r>
            <a:endParaRPr lang="en-US" altLang="zh-CN" sz="1500">
              <a:solidFill>
                <a:schemeClr val="bg1"/>
              </a:solidFill>
            </a:endParaRPr>
          </a:p>
          <a:p>
            <a:pPr eaLnBrk="1" hangingPunct="1"/>
            <a:r>
              <a:rPr lang="en-US" altLang="zh-CN" sz="1500">
                <a:solidFill>
                  <a:schemeClr val="bg1"/>
                </a:solidFill>
              </a:rPr>
              <a:t>1.3</a:t>
            </a:r>
            <a:r>
              <a:rPr lang="zh-CN" altLang="en-US" sz="1500">
                <a:solidFill>
                  <a:schemeClr val="bg1"/>
                </a:solidFill>
              </a:rPr>
              <a:t>家的总结</a:t>
            </a:r>
            <a:endParaRPr lang="en-US" altLang="zh-CN" sz="1500">
              <a:solidFill>
                <a:schemeClr val="bg1"/>
              </a:solidFill>
            </a:endParaRPr>
          </a:p>
        </p:txBody>
      </p:sp>
      <p:sp>
        <p:nvSpPr>
          <p:cNvPr id="37894" name="TextBox 3"/>
          <p:cNvSpPr txBox="1">
            <a:spLocks noChangeArrowheads="1"/>
          </p:cNvSpPr>
          <p:nvPr/>
        </p:nvSpPr>
        <p:spPr bwMode="auto">
          <a:xfrm>
            <a:off x="1973263" y="3265488"/>
            <a:ext cx="218281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5465" tIns="37733" rIns="75465" bIns="3773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1500">
                <a:solidFill>
                  <a:schemeClr val="bg1"/>
                </a:solidFill>
              </a:rPr>
              <a:t>2.1【Living in Class 3】</a:t>
            </a:r>
          </a:p>
          <a:p>
            <a:pPr eaLnBrk="1" hangingPunct="1"/>
            <a:r>
              <a:rPr lang="en-US" altLang="zh-CN" sz="1500">
                <a:solidFill>
                  <a:schemeClr val="bg1"/>
                </a:solidFill>
              </a:rPr>
              <a:t>2.2【Class 3-Box】</a:t>
            </a:r>
          </a:p>
          <a:p>
            <a:pPr eaLnBrk="1" hangingPunct="1"/>
            <a:r>
              <a:rPr lang="en-US" altLang="zh-CN" sz="1500">
                <a:solidFill>
                  <a:schemeClr val="bg1"/>
                </a:solidFill>
              </a:rPr>
              <a:t>2.3【Class 3-</a:t>
            </a:r>
            <a:r>
              <a:rPr lang="zh-CN" altLang="en-US" sz="1500">
                <a:solidFill>
                  <a:schemeClr val="bg1"/>
                </a:solidFill>
              </a:rPr>
              <a:t>漂流日记</a:t>
            </a:r>
            <a:r>
              <a:rPr lang="en-US" altLang="zh-CN" sz="1500">
                <a:solidFill>
                  <a:schemeClr val="bg1"/>
                </a:solidFill>
              </a:rPr>
              <a:t>】 </a:t>
            </a:r>
            <a:endParaRPr lang="zh-CN" altLang="en-US" sz="150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6000" y="214313"/>
            <a:ext cx="18780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A3A3FB"/>
                </a:solidFill>
              </a:rPr>
              <a:t>我的家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</a:rPr>
              <a:t>概述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1"/>
          <p:cNvSpPr txBox="1">
            <a:spLocks noChangeArrowheads="1"/>
          </p:cNvSpPr>
          <p:nvPr/>
        </p:nvSpPr>
        <p:spPr bwMode="auto">
          <a:xfrm>
            <a:off x="-14870" y="107621"/>
            <a:ext cx="49007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400" b="1" dirty="0"/>
              <a:t>Case 1 </a:t>
            </a:r>
            <a:r>
              <a:rPr lang="zh-CN" altLang="en-US" sz="2400" b="1" dirty="0"/>
              <a:t>“我的寝室我的家</a:t>
            </a:r>
            <a:r>
              <a:rPr lang="en-US" altLang="zh-CN" sz="2400" b="1" dirty="0"/>
              <a:t>”</a:t>
            </a:r>
            <a:r>
              <a:rPr lang="zh-CN" altLang="en-US" sz="2400" b="1" dirty="0"/>
              <a:t>主题班会</a:t>
            </a:r>
          </a:p>
        </p:txBody>
      </p:sp>
      <p:sp>
        <p:nvSpPr>
          <p:cNvPr id="2" name="矩形 1"/>
          <p:cNvSpPr/>
          <p:nvPr/>
        </p:nvSpPr>
        <p:spPr>
          <a:xfrm>
            <a:off x="4211638" y="1316038"/>
            <a:ext cx="4816475" cy="3421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8916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25" y="1316038"/>
            <a:ext cx="4071938" cy="343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398792" y="2409191"/>
            <a:ext cx="2441694" cy="123110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班会不仅仅是一种活动，</a:t>
            </a:r>
            <a:endParaRPr lang="en-US" altLang="zh-CN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zh-CN" alt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更是一种媒介</a:t>
            </a:r>
            <a:endParaRPr lang="en-US" altLang="zh-CN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>
              <a:defRPr/>
            </a:pPr>
            <a:endParaRPr lang="en-US" altLang="zh-CN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>
              <a:defRPr/>
            </a:pPr>
            <a:endParaRPr lang="zh-CN" alt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85831" y="3299725"/>
            <a:ext cx="346761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它让我们更加了解“家”的方方面面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0" y="112713"/>
            <a:ext cx="3293527" cy="449262"/>
          </a:xfrm>
        </p:spPr>
        <p:txBody>
          <a:bodyPr/>
          <a:lstStyle/>
          <a:p>
            <a:pPr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1.1 </a:t>
            </a:r>
            <a:r>
              <a: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你，不是一个人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660" b="100000" l="10260" r="69767">
                        <a14:foregroundMark x1="19357" y1="76755" x2="24145" y2="73382"/>
                        <a14:foregroundMark x1="37620" y1="41477" x2="40561" y2="27165"/>
                        <a14:foregroundMark x1="38714" y1="33546" x2="44870" y2="27530"/>
                        <a14:foregroundMark x1="36252" y1="42388" x2="38304" y2="31176"/>
                        <a14:foregroundMark x1="35773" y1="47584" x2="34610" y2="57885"/>
                        <a14:foregroundMark x1="50137" y1="54512" x2="49658" y2="60893"/>
                        <a14:foregroundMark x1="34610" y1="50593" x2="36936" y2="36919"/>
                        <a14:foregroundMark x1="31190" y1="42388" x2="38304" y2="26618"/>
                        <a14:foregroundMark x1="39877" y1="26892" x2="51300" y2="26892"/>
                        <a14:foregroundMark x1="50821" y1="27803" x2="56498" y2="37557"/>
                        <a14:foregroundMark x1="57866" y1="35096" x2="51026" y2="59982"/>
                        <a14:foregroundMark x1="37278" y1="52142" x2="36799" y2="57338"/>
                        <a14:foregroundMark x1="36320" y1="45123" x2="33584" y2="52416"/>
                        <a14:foregroundMark x1="34952" y1="41203" x2="36115" y2="50319"/>
                        <a14:foregroundMark x1="37278" y1="40565" x2="33174" y2="50957"/>
                        <a14:foregroundMark x1="37004" y1="40018" x2="32695" y2="50319"/>
                        <a14:foregroundMark x1="32216" y1="46035" x2="33174" y2="55789"/>
                        <a14:backgroundMark x1="33721" y1="52051" x2="35568" y2="31449"/>
                        <a14:backgroundMark x1="54446" y1="27165" x2="54925" y2="48131"/>
                        <a14:backgroundMark x1="46238" y1="25980" x2="54241" y2="33273"/>
                        <a14:backgroundMark x1="35089" y1="33273" x2="46717" y2="28077"/>
                        <a14:backgroundMark x1="37141" y1="28350" x2="43981" y2="28715"/>
                        <a14:backgroundMark x1="48085" y1="23245" x2="40561" y2="29262"/>
                        <a14:backgroundMark x1="53215" y1="54603" x2="50684" y2="60620"/>
                        <a14:backgroundMark x1="35431" y1="53327" x2="36320" y2="57338"/>
                        <a14:backgroundMark x1="56156" y1="34184" x2="56840" y2="37557"/>
                        <a14:backgroundMark x1="58208" y1="28441" x2="56156" y2="45761"/>
                        <a14:backgroundMark x1="34200" y1="46946" x2="35089" y2="58797"/>
                        <a14:backgroundMark x1="30985" y1="44850" x2="33926" y2="548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3722" y="833588"/>
            <a:ext cx="6075675" cy="4556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矩形 7"/>
          <p:cNvSpPr/>
          <p:nvPr/>
        </p:nvSpPr>
        <p:spPr>
          <a:xfrm>
            <a:off x="7137285" y="949360"/>
            <a:ext cx="972112" cy="403187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3200" b="1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你真的不是一个人</a:t>
            </a:r>
          </a:p>
        </p:txBody>
      </p:sp>
      <p:sp>
        <p:nvSpPr>
          <p:cNvPr id="9" name="矩形 8"/>
          <p:cNvSpPr/>
          <p:nvPr/>
        </p:nvSpPr>
        <p:spPr>
          <a:xfrm>
            <a:off x="791580" y="426140"/>
            <a:ext cx="568652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方正喵呜体" pitchFamily="2" charset="-122"/>
                <a:ea typeface="方正喵呜体" pitchFamily="2" charset="-122"/>
              </a:rPr>
              <a:t>12010113</a:t>
            </a:r>
            <a:r>
              <a:rPr lang="zh-CN" alt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方正喵呜体" pitchFamily="2" charset="-122"/>
                <a:ea typeface="方正喵呜体" pitchFamily="2" charset="-122"/>
              </a:rPr>
              <a:t>是你最温暖的家</a:t>
            </a:r>
            <a:endParaRPr lang="en-US" altLang="zh-CN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方正喵呜体" pitchFamily="2" charset="-122"/>
              <a:ea typeface="方正喵呜体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41623" y="949360"/>
            <a:ext cx="5204717" cy="4440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六角星 11"/>
          <p:cNvSpPr/>
          <p:nvPr/>
        </p:nvSpPr>
        <p:spPr>
          <a:xfrm>
            <a:off x="3812147" y="2742407"/>
            <a:ext cx="360044" cy="445777"/>
          </a:xfrm>
          <a:prstGeom prst="star6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3.34073E-6 L -0.18299 0.03995 C -0.16893 0.04911 -0.14792 0.0541 -0.12604 0.0541 C -0.10104 0.0541 -0.08108 0.04911 -0.06702 0.03995 L 3.05556E-6 3.34073E-6 " pathEditMode="relative" rAng="0" ptsTypes="FffFF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26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0813" y="157163"/>
            <a:ext cx="8870950" cy="54197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4096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1425" y="1357313"/>
            <a:ext cx="2700338" cy="369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 bwMode="auto">
          <a:xfrm>
            <a:off x="6024563" y="3297238"/>
            <a:ext cx="0" cy="1439862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513754" y="3538478"/>
            <a:ext cx="452880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Case 2</a:t>
            </a:r>
            <a:r>
              <a: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温情机三 情系你我</a:t>
            </a:r>
            <a:r>
              <a:rPr lang="en-US" altLang="zh-CN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96825" y="4184809"/>
            <a:ext cx="274703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细微生活，关心你我</a:t>
            </a:r>
            <a:r>
              <a:rPr lang="en-US" altLang="zh-CN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TA</a:t>
            </a:r>
            <a:endParaRPr lang="zh-CN" alt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925" y="131763"/>
            <a:ext cx="8834438" cy="54260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1987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0963" y="1371600"/>
            <a:ext cx="2565400" cy="384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 bwMode="auto">
          <a:xfrm>
            <a:off x="6115050" y="3295650"/>
            <a:ext cx="0" cy="144145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546775" y="3754765"/>
            <a:ext cx="370005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2.1 【Living in Class 3】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26895" y="4339999"/>
            <a:ext cx="208422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温馨短信 生日祝福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1152" y="1682444"/>
            <a:ext cx="1346799" cy="1753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47616" y="241438"/>
            <a:ext cx="1319478" cy="1130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3233" y="204376"/>
            <a:ext cx="1556215" cy="1167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8422" y="245618"/>
            <a:ext cx="1346799" cy="10847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3900" y="1703064"/>
            <a:ext cx="1411289" cy="1645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0406" y="1894360"/>
            <a:ext cx="1473897" cy="1329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1152" y="3807065"/>
            <a:ext cx="1622081" cy="1065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3140" y="4228697"/>
            <a:ext cx="787746" cy="5919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35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185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5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245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withGroup">
                            <p:stCondLst>
                              <p:cond delay="295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withGroup">
                            <p:stCondLst>
                              <p:cond delay="345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50"/>
                            </p:stCondLst>
                            <p:childTnLst>
                              <p:par>
                                <p:cTn id="4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2424" y="95827"/>
            <a:ext cx="8834438" cy="54451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3011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9038" y="1236663"/>
            <a:ext cx="2711450" cy="407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 bwMode="auto">
          <a:xfrm>
            <a:off x="6057900" y="3297238"/>
            <a:ext cx="0" cy="1439862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062567" y="3565298"/>
            <a:ext cx="299415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2.2【Class 3-Box】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36324" y="4103800"/>
            <a:ext cx="208422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记录闪光 共同进步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05038">
            <a:off x="3559130" y="4514074"/>
            <a:ext cx="937383" cy="931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294768">
            <a:off x="4939748" y="4539445"/>
            <a:ext cx="921668" cy="930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0114" y="4726923"/>
            <a:ext cx="888596" cy="782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2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2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2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2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80" accel="100000" fill="hold">
                                          <p:stCondLst>
                                            <p:cond delay="7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0" accel="100000" fill="hold">
                                          <p:stCondLst>
                                            <p:cond delay="7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1925" y="142875"/>
            <a:ext cx="8820150" cy="54149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403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8425" y="1866900"/>
            <a:ext cx="2493963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 bwMode="auto">
          <a:xfrm>
            <a:off x="6115050" y="3295650"/>
            <a:ext cx="0" cy="144145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754236" y="3530566"/>
            <a:ext cx="336021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2.3【Class 3-</a:t>
            </a:r>
            <a:r>
              <a: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漂流日记</a:t>
            </a:r>
            <a:r>
              <a:rPr lang="en-US" altLang="zh-CN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】</a:t>
            </a:r>
            <a:endParaRPr lang="zh-CN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41881" y="4022656"/>
            <a:ext cx="208422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见证青春 传递梦想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675184" y="1936507"/>
            <a:ext cx="1755195" cy="1890210"/>
          </a:xfrm>
          <a:prstGeom prst="rect">
            <a:avLst/>
          </a:prstGeom>
          <a:solidFill>
            <a:srgbClr val="08B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我的寝室</a:t>
            </a:r>
          </a:p>
        </p:txBody>
      </p:sp>
      <p:sp>
        <p:nvSpPr>
          <p:cNvPr id="8" name="矩形 7"/>
          <p:cNvSpPr/>
          <p:nvPr/>
        </p:nvSpPr>
        <p:spPr>
          <a:xfrm>
            <a:off x="6012160" y="1929201"/>
            <a:ext cx="1755195" cy="1890210"/>
          </a:xfrm>
          <a:prstGeom prst="rect">
            <a:avLst/>
          </a:prstGeom>
          <a:solidFill>
            <a:srgbClr val="08B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我的家</a:t>
            </a:r>
          </a:p>
        </p:txBody>
      </p:sp>
      <p:sp>
        <p:nvSpPr>
          <p:cNvPr id="9" name="矩形 8"/>
          <p:cNvSpPr/>
          <p:nvPr/>
        </p:nvSpPr>
        <p:spPr>
          <a:xfrm>
            <a:off x="3851742" y="1929201"/>
            <a:ext cx="1755195" cy="1890210"/>
          </a:xfrm>
          <a:prstGeom prst="rect">
            <a:avLst/>
          </a:prstGeom>
          <a:solidFill>
            <a:srgbClr val="08B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杭电遇故知，真情传千里</a:t>
            </a:r>
            <a:r>
              <a:rPr lang="en-US" altLang="zh-CN" dirty="0">
                <a:latin typeface="方正喵呜体" pitchFamily="2" charset="-122"/>
                <a:ea typeface="方正喵呜体" pitchFamily="2" charset="-122"/>
              </a:rPr>
              <a:t>~</a:t>
            </a:r>
            <a:endParaRPr lang="zh-CN" altLang="en-US" dirty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9116" y="26322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</a:rPr>
              <a:t>活动目录</a:t>
            </a:r>
          </a:p>
        </p:txBody>
      </p:sp>
    </p:spTree>
    <p:extLst>
      <p:ext uri="{BB962C8B-B14F-4D97-AF65-F5344CB8AC3E}">
        <p14:creationId xmlns:p14="http://schemas.microsoft.com/office/powerpoint/2010/main" val="11690355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00"/>
                            </p:stCondLst>
                            <p:childTnLst>
                              <p:par>
                                <p:cTn id="1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5772" y="696913"/>
            <a:ext cx="8777287" cy="4492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2713"/>
            <a:ext cx="4572000" cy="584200"/>
          </a:xfrm>
        </p:spPr>
        <p:txBody>
          <a:bodyPr/>
          <a:lstStyle/>
          <a:p>
            <a:pPr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Case 3 </a:t>
            </a:r>
            <a:r>
              <a: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我的寝室就是我的家！</a:t>
            </a:r>
          </a:p>
        </p:txBody>
      </p:sp>
      <p:sp>
        <p:nvSpPr>
          <p:cNvPr id="4" name="矩形 3"/>
          <p:cNvSpPr/>
          <p:nvPr/>
        </p:nvSpPr>
        <p:spPr>
          <a:xfrm>
            <a:off x="3918228" y="768548"/>
            <a:ext cx="1210588" cy="40011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何为家？</a:t>
            </a:r>
          </a:p>
        </p:txBody>
      </p:sp>
      <p:sp>
        <p:nvSpPr>
          <p:cNvPr id="5" name="矩形 4"/>
          <p:cNvSpPr/>
          <p:nvPr/>
        </p:nvSpPr>
        <p:spPr>
          <a:xfrm>
            <a:off x="2943202" y="1305719"/>
            <a:ext cx="3262432" cy="40011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有温暖的地方就有家的存在</a:t>
            </a:r>
          </a:p>
        </p:txBody>
      </p:sp>
      <p:sp>
        <p:nvSpPr>
          <p:cNvPr id="6" name="矩形 5"/>
          <p:cNvSpPr/>
          <p:nvPr/>
        </p:nvSpPr>
        <p:spPr>
          <a:xfrm>
            <a:off x="3071441" y="1706194"/>
            <a:ext cx="3005951" cy="40011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有家的地方就能得到温暖</a:t>
            </a:r>
          </a:p>
        </p:txBody>
      </p:sp>
      <p:sp>
        <p:nvSpPr>
          <p:cNvPr id="7" name="矩形 6"/>
          <p:cNvSpPr/>
          <p:nvPr/>
        </p:nvSpPr>
        <p:spPr>
          <a:xfrm>
            <a:off x="3815637" y="2370361"/>
            <a:ext cx="1415772" cy="46166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我爱杭电</a:t>
            </a:r>
          </a:p>
        </p:txBody>
      </p:sp>
      <p:sp>
        <p:nvSpPr>
          <p:cNvPr id="8" name="矩形 7"/>
          <p:cNvSpPr/>
          <p:nvPr/>
        </p:nvSpPr>
        <p:spPr>
          <a:xfrm>
            <a:off x="3713044" y="2832026"/>
            <a:ext cx="1620957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我爱机三</a:t>
            </a:r>
          </a:p>
        </p:txBody>
      </p:sp>
      <p:sp>
        <p:nvSpPr>
          <p:cNvPr id="9" name="矩形 8"/>
          <p:cNvSpPr/>
          <p:nvPr/>
        </p:nvSpPr>
        <p:spPr>
          <a:xfrm>
            <a:off x="3225330" y="3542843"/>
            <a:ext cx="2698175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我爱自己的寝室</a:t>
            </a:r>
          </a:p>
        </p:txBody>
      </p:sp>
      <p:sp>
        <p:nvSpPr>
          <p:cNvPr id="10" name="矩形 9"/>
          <p:cNvSpPr/>
          <p:nvPr/>
        </p:nvSpPr>
        <p:spPr>
          <a:xfrm>
            <a:off x="2366755" y="4110660"/>
            <a:ext cx="5032148" cy="92333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我更爱我的家！</a:t>
            </a:r>
          </a:p>
        </p:txBody>
      </p:sp>
      <p:sp>
        <p:nvSpPr>
          <p:cNvPr id="12" name="矩形 11"/>
          <p:cNvSpPr/>
          <p:nvPr/>
        </p:nvSpPr>
        <p:spPr>
          <a:xfrm rot="1069058">
            <a:off x="568069" y="1080696"/>
            <a:ext cx="80502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634#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 rot="20728162">
            <a:off x="7570252" y="1042537"/>
            <a:ext cx="8050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633#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 rot="1020198">
            <a:off x="751477" y="4129953"/>
            <a:ext cx="8050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313#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 rot="19330867">
            <a:off x="7875419" y="3573620"/>
            <a:ext cx="8050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321#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 rot="745745">
            <a:off x="1667455" y="1080696"/>
            <a:ext cx="8050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314#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矩形 16"/>
          <p:cNvSpPr/>
          <p:nvPr/>
        </p:nvSpPr>
        <p:spPr>
          <a:xfrm rot="19769323">
            <a:off x="6746958" y="1722053"/>
            <a:ext cx="80502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320#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矩形 17"/>
          <p:cNvSpPr/>
          <p:nvPr/>
        </p:nvSpPr>
        <p:spPr>
          <a:xfrm rot="959459">
            <a:off x="579378" y="3312010"/>
            <a:ext cx="8050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319#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矩形 18"/>
          <p:cNvSpPr/>
          <p:nvPr/>
        </p:nvSpPr>
        <p:spPr>
          <a:xfrm rot="20354581">
            <a:off x="7689759" y="2498030"/>
            <a:ext cx="8050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315#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矩形 19"/>
          <p:cNvSpPr/>
          <p:nvPr/>
        </p:nvSpPr>
        <p:spPr>
          <a:xfrm rot="1253027">
            <a:off x="897810" y="1988465"/>
            <a:ext cx="8050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316#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1" name="矩形 20"/>
          <p:cNvSpPr/>
          <p:nvPr/>
        </p:nvSpPr>
        <p:spPr>
          <a:xfrm rot="20182602">
            <a:off x="6517899" y="2856533"/>
            <a:ext cx="8050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318#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2" name="矩形 21"/>
          <p:cNvSpPr/>
          <p:nvPr/>
        </p:nvSpPr>
        <p:spPr>
          <a:xfrm rot="904272">
            <a:off x="1804856" y="2842644"/>
            <a:ext cx="8050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317#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5771" y="700247"/>
            <a:ext cx="8777287" cy="44892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方正喵呜体" pitchFamily="2" charset="-122"/>
                <a:ea typeface="方正喵呜体" pitchFamily="2" charset="-122"/>
              </a:rPr>
              <a:t>我的寝室我的家！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2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withGroup">
                            <p:stCondLst>
                              <p:cond delay="45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withGroup">
                            <p:stCondLst>
                              <p:cond delay="515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withGroup">
                            <p:stCondLst>
                              <p:cond delay="580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600"/>
                            </p:stCondLst>
                            <p:childTnLst>
                              <p:par>
                                <p:cTn id="5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6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1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6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1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100"/>
                            </p:stCondLst>
                            <p:childTnLst>
                              <p:par>
                                <p:cTn id="8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6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600"/>
                            </p:stCondLst>
                            <p:childTnLst>
                              <p:par>
                                <p:cTn id="9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600"/>
                            </p:stCondLst>
                            <p:childTnLst>
                              <p:par>
                                <p:cTn id="10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600"/>
                            </p:stCondLst>
                            <p:childTnLst>
                              <p:par>
                                <p:cTn id="12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6600"/>
                            </p:stCondLst>
                            <p:childTnLst>
                              <p:par>
                                <p:cTn id="1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7250"/>
                            </p:stCondLst>
                            <p:childTnLst>
                              <p:par>
                                <p:cTn id="14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9250"/>
                            </p:stCondLst>
                            <p:childTnLst>
                              <p:par>
                                <p:cTn id="15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884" y="0"/>
            <a:ext cx="9199563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1588"/>
            <a:ext cx="9144000" cy="9144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800600"/>
            <a:ext cx="9144000" cy="9144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901700"/>
            <a:ext cx="9144000" cy="381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4405313"/>
            <a:ext cx="9185275" cy="40005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02070" y="4405968"/>
            <a:ext cx="354135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Case 3 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我的寝室就是我的家！</a:t>
            </a:r>
          </a:p>
        </p:txBody>
      </p:sp>
      <p:sp>
        <p:nvSpPr>
          <p:cNvPr id="13" name="矩形 12"/>
          <p:cNvSpPr/>
          <p:nvPr/>
        </p:nvSpPr>
        <p:spPr>
          <a:xfrm>
            <a:off x="3099730" y="73481"/>
            <a:ext cx="3005951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4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威武大机三</a:t>
            </a:r>
          </a:p>
        </p:txBody>
      </p:sp>
      <p:sp>
        <p:nvSpPr>
          <p:cNvPr id="2" name="矩形 1"/>
          <p:cNvSpPr/>
          <p:nvPr/>
        </p:nvSpPr>
        <p:spPr>
          <a:xfrm>
            <a:off x="2479209" y="4992546"/>
            <a:ext cx="449353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梦想点亮心灵，创意领跑激情！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871700" y="1781497"/>
            <a:ext cx="151355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9600" dirty="0">
                <a:solidFill>
                  <a:srgbClr val="FFC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[</a:t>
            </a:r>
            <a:r>
              <a:rPr lang="en-US" altLang="zh-CN" sz="8800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3</a:t>
            </a:r>
            <a:r>
              <a:rPr lang="en-US" altLang="zh-CN" sz="9600" dirty="0">
                <a:solidFill>
                  <a:srgbClr val="0070C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]</a:t>
            </a:r>
            <a:endParaRPr lang="zh-CN" altLang="en-US" sz="9600" dirty="0">
              <a:solidFill>
                <a:srgbClr val="0070C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46475" y="1535113"/>
            <a:ext cx="377507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ea"/>
              </a:rPr>
              <a:t>我的寝室我的家</a:t>
            </a:r>
          </a:p>
        </p:txBody>
      </p:sp>
      <p:sp>
        <p:nvSpPr>
          <p:cNvPr id="9" name="矩形 8"/>
          <p:cNvSpPr/>
          <p:nvPr/>
        </p:nvSpPr>
        <p:spPr>
          <a:xfrm>
            <a:off x="2917938" y="2226687"/>
            <a:ext cx="503214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“杭电遇故知”</a:t>
            </a:r>
          </a:p>
        </p:txBody>
      </p:sp>
      <p:sp>
        <p:nvSpPr>
          <p:cNvPr id="10" name="矩形 9"/>
          <p:cNvSpPr/>
          <p:nvPr/>
        </p:nvSpPr>
        <p:spPr>
          <a:xfrm>
            <a:off x="3927819" y="3151315"/>
            <a:ext cx="1074737" cy="630237"/>
          </a:xfrm>
          <a:prstGeom prst="rect">
            <a:avLst/>
          </a:prstGeom>
        </p:spPr>
        <p:txBody>
          <a:bodyPr wrap="none" lIns="75465" tIns="37733" rIns="75465" bIns="37733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</a:rPr>
              <a:t>概述</a:t>
            </a:r>
          </a:p>
        </p:txBody>
      </p:sp>
    </p:spTree>
    <p:extLst>
      <p:ext uri="{BB962C8B-B14F-4D97-AF65-F5344CB8AC3E}">
        <p14:creationId xmlns:p14="http://schemas.microsoft.com/office/powerpoint/2010/main" val="295045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0750" y="1398588"/>
            <a:ext cx="3506788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3089275"/>
            <a:ext cx="34861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2288" y="336550"/>
            <a:ext cx="331311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A3A3FB"/>
                </a:solidFill>
              </a:rPr>
              <a:t>“杭电遇故知”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</a:rPr>
              <a:t>概述</a:t>
            </a:r>
          </a:p>
        </p:txBody>
      </p:sp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1346200"/>
            <a:ext cx="3962400" cy="336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Box 1"/>
          <p:cNvSpPr txBox="1">
            <a:spLocks noChangeArrowheads="1"/>
          </p:cNvSpPr>
          <p:nvPr/>
        </p:nvSpPr>
        <p:spPr bwMode="auto">
          <a:xfrm>
            <a:off x="0" y="204642"/>
            <a:ext cx="2880997" cy="4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400" b="1" dirty="0"/>
              <a:t>Case1 </a:t>
            </a:r>
            <a:r>
              <a:rPr lang="zh-CN" altLang="en-US" sz="2400" b="1" dirty="0"/>
              <a:t>活动策划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58918"/>
              </p:ext>
            </p:extLst>
          </p:nvPr>
        </p:nvGraphicFramePr>
        <p:xfrm>
          <a:off x="358171" y="697230"/>
          <a:ext cx="8593138" cy="4427538"/>
        </p:xfrm>
        <a:graphic>
          <a:graphicData uri="http://schemas.openxmlformats.org/drawingml/2006/table">
            <a:tbl>
              <a:tblPr/>
              <a:tblGrid>
                <a:gridCol w="11324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23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0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62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72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58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440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334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0099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19325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zh-CN" alt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机制三班“杭电遇故知”活动人员分配表</a:t>
                      </a:r>
                      <a:endParaRPr lang="zh-CN" alt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921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全岗负责人：机三班委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05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时间段</a:t>
                      </a:r>
                      <a:r>
                        <a:rPr lang="en-US" altLang="zh-CN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1:20-3</a:t>
                      </a:r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：</a:t>
                      </a:r>
                      <a:r>
                        <a:rPr lang="en-US" altLang="zh-CN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00</a:t>
                      </a:r>
                    </a:p>
                  </a:txBody>
                  <a:tcPr marL="6396" marR="6396" marT="639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分组</a:t>
                      </a:r>
                    </a:p>
                  </a:txBody>
                  <a:tcPr marL="6396" marR="6396" marT="6396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分省介绍组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户外引导组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摊点工作组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摄影组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机动组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备注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13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人员</a:t>
                      </a:r>
                    </a:p>
                  </a:txBody>
                  <a:tcPr marL="6396" marR="6396" marT="6396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全体本时段人员</a:t>
                      </a:r>
                      <a:b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</a:br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（见附表）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方涛、唐超峰、王磊、王杰、黄奎、张东阳、刘建峰、程驰、周熠、黄奎、胡贝侨、俞勇剑、何强</a:t>
                      </a:r>
                      <a:endParaRPr lang="zh-CN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徐艳、赵东妍、张诚、岳义帅、李哲威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凌亮、田国震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杨胜兵、孟天宇、方志民、熊超</a:t>
                      </a:r>
                      <a:endParaRPr lang="zh-CN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　</a:t>
                      </a:r>
                      <a:endParaRPr lang="zh-CN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　</a:t>
                      </a:r>
                      <a:endParaRPr lang="zh-CN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88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时间段</a:t>
                      </a:r>
                      <a:r>
                        <a:rPr lang="en-US" altLang="zh-CN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2:50-4:30</a:t>
                      </a:r>
                    </a:p>
                  </a:txBody>
                  <a:tcPr marL="6396" marR="6396" marT="639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分组</a:t>
                      </a:r>
                    </a:p>
                  </a:txBody>
                  <a:tcPr marL="6396" marR="6396" marT="6396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分省介绍组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户外引导组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摊点工作组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摄影组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机动组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　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　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51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人员</a:t>
                      </a:r>
                    </a:p>
                  </a:txBody>
                  <a:tcPr marL="6396" marR="6396" marT="6396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全体本时段人员</a:t>
                      </a:r>
                      <a:b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</a:br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（见附表）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余宏鹏、林灵仲、周小龙、沈少祥、张茂飞、张磊、潘杨杰、沈春伟、郁云欧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徐艳、黄奎、方涛、胡贝侨、王磊、王杰、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刘建峰、田国震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席世飞、孟天宇、杨胜兵、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　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　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57888">
                <a:tc gridSpan="9">
                  <a:txBody>
                    <a:bodyPr/>
                    <a:lstStyle/>
                    <a:p>
                      <a:pPr algn="l" fontAlgn="t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 时段</a:t>
                      </a: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1:20-3</a:t>
                      </a:r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：</a:t>
                      </a: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00</a:t>
                      </a:r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人员</a:t>
                      </a: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:</a:t>
                      </a:r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黄奎、徐艳、赵东妍、程驰、方志民、胡贝侨、唐超峰、刘建峰、孟天宇、张东阳、田国震、王杰、王磊、熊超、杨胜兵、张诚、岳义帅、周熠、何强、李哲威、凌亮、方涛、俞勇剑、何强（</a:t>
                      </a: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21</a:t>
                      </a:r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人）                                                                                      </a:t>
                      </a:r>
                      <a:b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</a:br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时段</a:t>
                      </a: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2:50-4:30</a:t>
                      </a:r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人员：黄奎、徐艳、杜天宇、席世飞、余宏鹏、周小龙、林灵仲、刘建峰、孟天宇、沈少祥、田国震、王杰、王磊、张茂飞、杨胜兵、张磊、周熠、潘杨杰、沈春伟、郁云欧、方涛、胡贝侨（</a:t>
                      </a: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22</a:t>
                      </a:r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人）                                                                                                                               </a:t>
                      </a:r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  <a:p>
                      <a:pPr algn="l" fontAlgn="t"/>
                      <a:r>
                        <a:rPr lang="zh-CN" alt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各组任务：</a:t>
                      </a:r>
                      <a:br>
                        <a:rPr lang="zh-CN" alt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</a:br>
                      <a:r>
                        <a:rPr lang="en-US" altLang="zh-CN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1.</a:t>
                      </a:r>
                      <a:r>
                        <a:rPr lang="zh-CN" alt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分省介绍组：负责寻找、邀请本省的老乡在贴纸上写上</a:t>
                      </a:r>
                      <a:r>
                        <a:rPr lang="en-US" altLang="zh-CN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TA</a:t>
                      </a:r>
                      <a:r>
                        <a:rPr lang="zh-CN" alt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对家乡的祝福，并且反馈给</a:t>
                      </a:r>
                      <a:r>
                        <a:rPr lang="en-US" altLang="zh-CN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TA</a:t>
                      </a:r>
                      <a:r>
                        <a:rPr lang="zh-CN" alt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本省老乡信息（</a:t>
                      </a:r>
                      <a:r>
                        <a:rPr lang="en-US" altLang="zh-CN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QQ</a:t>
                      </a:r>
                      <a:r>
                        <a:rPr lang="zh-CN" alt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群之类）                                                                                                           </a:t>
                      </a:r>
                      <a:r>
                        <a:rPr lang="en-US" altLang="zh-CN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2.</a:t>
                      </a:r>
                      <a:r>
                        <a:rPr lang="zh-CN" alt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户外引导组：负责介绍、邀请路人参加本次活动                                                                                                                                                                                                                  </a:t>
                      </a:r>
                      <a:r>
                        <a:rPr lang="en-US" altLang="zh-CN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3.</a:t>
                      </a:r>
                      <a:r>
                        <a:rPr lang="zh-CN" alt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摊点工作组：负责物资（回复明信片）的发放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r>
                        <a:rPr lang="en-US" altLang="zh-CN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4.</a:t>
                      </a:r>
                      <a:r>
                        <a:rPr lang="zh-CN" alt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摄影组：负责本次活动的拍摄工作！任务重大！                                                                                                                                                                                                                 </a:t>
                      </a:r>
                      <a:r>
                        <a:rPr lang="en-US" altLang="zh-CN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5.</a:t>
                      </a:r>
                      <a:r>
                        <a:rPr lang="zh-CN" alt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机动组：哪里缺人去哪里，游击</a:t>
                      </a:r>
                      <a:r>
                        <a:rPr lang="en-US" altLang="zh-CN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~</a:t>
                      </a:r>
                      <a:r>
                        <a:rPr lang="zh-CN" alt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！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r>
                        <a:rPr lang="zh-CN" alt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附</a:t>
                      </a:r>
                      <a:r>
                        <a:rPr lang="en-US" altLang="zh-CN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.</a:t>
                      </a:r>
                      <a:r>
                        <a:rPr lang="zh-CN" alt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各省老乡</a:t>
                      </a:r>
                      <a:r>
                        <a:rPr lang="en-US" altLang="zh-CN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QQ</a:t>
                      </a:r>
                      <a:r>
                        <a:rPr lang="zh-CN" alt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群  </a:t>
                      </a:r>
                      <a:br>
                        <a:rPr lang="zh-CN" alt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</a:br>
                      <a:r>
                        <a:rPr lang="zh-CN" alt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黑龙江 </a:t>
                      </a:r>
                      <a:r>
                        <a:rPr lang="en-US" altLang="zh-CN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48407069  </a:t>
                      </a:r>
                      <a:r>
                        <a:rPr lang="zh-CN" alt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湖南  </a:t>
                      </a:r>
                      <a:r>
                        <a:rPr lang="en-US" altLang="zh-CN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48197036   </a:t>
                      </a:r>
                      <a:r>
                        <a:rPr lang="zh-CN" alt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重庆 </a:t>
                      </a:r>
                      <a:r>
                        <a:rPr lang="en-US" altLang="zh-CN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89972978   </a:t>
                      </a:r>
                      <a:r>
                        <a:rPr lang="zh-CN" alt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山西 </a:t>
                      </a:r>
                      <a:r>
                        <a:rPr lang="en-US" altLang="zh-CN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174059526  </a:t>
                      </a:r>
                      <a:r>
                        <a:rPr lang="zh-CN" alt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北京  </a:t>
                      </a:r>
                      <a:r>
                        <a:rPr lang="en-US" altLang="zh-CN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18111427    </a:t>
                      </a:r>
                      <a:r>
                        <a:rPr lang="zh-CN" alt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嘉兴、平湖  </a:t>
                      </a:r>
                      <a:r>
                        <a:rPr lang="en-US" altLang="zh-CN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37466405  </a:t>
                      </a:r>
                      <a:r>
                        <a:rPr lang="zh-CN" alt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宁波  </a:t>
                      </a:r>
                      <a:r>
                        <a:rPr lang="en-US" altLang="zh-CN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187855813 </a:t>
                      </a:r>
                      <a:r>
                        <a:rPr lang="zh-CN" alt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绍兴 </a:t>
                      </a:r>
                      <a:r>
                        <a:rPr lang="en-US" altLang="zh-CN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56954412  </a:t>
                      </a:r>
                      <a:r>
                        <a:rPr lang="zh-CN" alt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诸暨 </a:t>
                      </a:r>
                      <a:r>
                        <a:rPr lang="en-US" altLang="zh-CN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23788308   </a:t>
                      </a:r>
                      <a:r>
                        <a:rPr lang="zh-CN" alt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陕西 </a:t>
                      </a:r>
                      <a:r>
                        <a:rPr lang="en-US" altLang="zh-CN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7233821     </a:t>
                      </a:r>
                      <a:r>
                        <a:rPr lang="zh-CN" alt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安徽 </a:t>
                      </a:r>
                      <a:r>
                        <a:rPr lang="en-US" altLang="zh-CN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175299788   </a:t>
                      </a:r>
                      <a:r>
                        <a:rPr lang="zh-CN" alt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广西 </a:t>
                      </a:r>
                      <a:r>
                        <a:rPr lang="en-US" altLang="zh-CN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176171473   </a:t>
                      </a:r>
                      <a:r>
                        <a:rPr lang="zh-CN" alt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河南 </a:t>
                      </a:r>
                      <a:r>
                        <a:rPr lang="en-US" altLang="zh-CN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105878076   </a:t>
                      </a:r>
                      <a:r>
                        <a:rPr lang="zh-CN" alt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云南  </a:t>
                      </a:r>
                      <a:r>
                        <a:rPr lang="en-US" altLang="zh-CN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125716636   </a:t>
                      </a:r>
                      <a:r>
                        <a:rPr lang="zh-CN" alt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建德 </a:t>
                      </a:r>
                      <a:r>
                        <a:rPr lang="en-US" altLang="zh-CN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117515150  </a:t>
                      </a:r>
                      <a:r>
                        <a:rPr lang="zh-CN" alt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贵州 </a:t>
                      </a:r>
                      <a:r>
                        <a:rPr lang="en-US" altLang="zh-CN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113209162  </a:t>
                      </a:r>
                      <a:r>
                        <a:rPr lang="zh-CN" alt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湖北 </a:t>
                      </a:r>
                      <a:r>
                        <a:rPr lang="en-US" altLang="zh-CN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18024816 </a:t>
                      </a:r>
                      <a:r>
                        <a:rPr lang="zh-CN" alt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四川 </a:t>
                      </a:r>
                      <a:r>
                        <a:rPr lang="en-US" altLang="zh-CN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44919435</a:t>
                      </a:r>
                      <a:endParaRPr lang="zh-CN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1A0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11505" y="1057275"/>
            <a:ext cx="8228794" cy="3770942"/>
          </a:xfrm>
        </p:spPr>
        <p:txBody>
          <a:bodyPr/>
          <a:lstStyle/>
          <a:p>
            <a:r>
              <a:rPr lang="en-US" altLang="zh-CN" sz="4000" dirty="0">
                <a:solidFill>
                  <a:srgbClr val="FC6204"/>
                </a:solidFill>
              </a:rPr>
              <a:t>7</a:t>
            </a:r>
            <a:r>
              <a:rPr lang="zh-CN" altLang="en-US" sz="4000" dirty="0">
                <a:solidFill>
                  <a:srgbClr val="FC6204"/>
                </a:solidFill>
              </a:rPr>
              <a:t>天</a:t>
            </a:r>
            <a:r>
              <a:rPr lang="zh-CN" altLang="en-US" sz="4000" dirty="0"/>
              <a:t>筹划准备</a:t>
            </a:r>
            <a:endParaRPr lang="en-US" altLang="zh-CN" sz="4000" dirty="0"/>
          </a:p>
          <a:p>
            <a:endParaRPr lang="en-US" altLang="zh-CN" sz="4000" dirty="0"/>
          </a:p>
          <a:p>
            <a:r>
              <a:rPr lang="en-US" altLang="zh-CN" sz="4000" dirty="0">
                <a:solidFill>
                  <a:srgbClr val="FC6204"/>
                </a:solidFill>
              </a:rPr>
              <a:t>N</a:t>
            </a:r>
            <a:r>
              <a:rPr lang="zh-CN" altLang="en-US" sz="4000" dirty="0">
                <a:solidFill>
                  <a:srgbClr val="FC6204"/>
                </a:solidFill>
              </a:rPr>
              <a:t>页</a:t>
            </a:r>
            <a:r>
              <a:rPr lang="zh-CN" altLang="en-US" sz="4000" dirty="0"/>
              <a:t>策划</a:t>
            </a:r>
            <a:endParaRPr lang="en-US" altLang="zh-CN" sz="4000" dirty="0"/>
          </a:p>
          <a:p>
            <a:endParaRPr lang="en-US" altLang="zh-CN" sz="4000" dirty="0"/>
          </a:p>
          <a:p>
            <a:r>
              <a:rPr lang="en-US" altLang="zh-CN" sz="4000" dirty="0">
                <a:solidFill>
                  <a:srgbClr val="FC6204"/>
                </a:solidFill>
              </a:rPr>
              <a:t>35</a:t>
            </a:r>
            <a:r>
              <a:rPr lang="zh-CN" altLang="en-US" sz="4000" dirty="0">
                <a:solidFill>
                  <a:srgbClr val="FC6204"/>
                </a:solidFill>
              </a:rPr>
              <a:t>人</a:t>
            </a:r>
            <a:r>
              <a:rPr lang="zh-CN" altLang="en-US" sz="4000" dirty="0"/>
              <a:t>齐心协力</a:t>
            </a:r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" y="112713"/>
            <a:ext cx="2384425" cy="449262"/>
          </a:xfrm>
        </p:spPr>
        <p:txBody>
          <a:bodyPr/>
          <a:lstStyle/>
          <a:p>
            <a:pPr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1.1</a:t>
            </a:r>
            <a:r>
              <a: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活动宣传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34" b="99121" l="440" r="991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2996" y="998003"/>
            <a:ext cx="2488214" cy="373597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572000" y="3861273"/>
            <a:ext cx="3015598" cy="8726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还不仅仅这些</a:t>
            </a:r>
            <a:r>
              <a:rPr lang="en-US" altLang="zh-CN" dirty="0">
                <a:latin typeface="方正喵呜体" pitchFamily="2" charset="-122"/>
                <a:ea typeface="方正喵呜体" pitchFamily="2" charset="-122"/>
              </a:rPr>
              <a:t>……</a:t>
            </a:r>
          </a:p>
        </p:txBody>
      </p:sp>
      <p:sp>
        <p:nvSpPr>
          <p:cNvPr id="13" name="矩形 12"/>
          <p:cNvSpPr/>
          <p:nvPr/>
        </p:nvSpPr>
        <p:spPr>
          <a:xfrm>
            <a:off x="4543225" y="1146233"/>
            <a:ext cx="3087997" cy="9242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方正喵呜体" pitchFamily="2" charset="-122"/>
                <a:ea typeface="方正喵呜体" pitchFamily="2" charset="-122"/>
              </a:rPr>
              <a:t>学活外宣传海报</a:t>
            </a:r>
          </a:p>
        </p:txBody>
      </p:sp>
      <p:sp>
        <p:nvSpPr>
          <p:cNvPr id="14" name="矩形 13"/>
          <p:cNvSpPr/>
          <p:nvPr/>
        </p:nvSpPr>
        <p:spPr>
          <a:xfrm>
            <a:off x="4537922" y="2328122"/>
            <a:ext cx="3083754" cy="127947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贴吧 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en-US" altLang="zh-CN" dirty="0">
                <a:latin typeface="方正喵呜体" pitchFamily="2" charset="-122"/>
                <a:ea typeface="方正喵呜体" pitchFamily="2" charset="-122"/>
              </a:rPr>
              <a:t>SNS</a:t>
            </a:r>
          </a:p>
          <a:p>
            <a:pPr algn="ctr"/>
            <a:r>
              <a:rPr lang="zh-CN" altLang="en-US" dirty="0">
                <a:solidFill>
                  <a:srgbClr val="FF0000"/>
                </a:solidFill>
                <a:latin typeface="方正喵呜体" pitchFamily="2" charset="-122"/>
                <a:ea typeface="方正喵呜体" pitchFamily="2" charset="-122"/>
              </a:rPr>
              <a:t>红家</a:t>
            </a:r>
            <a:endParaRPr lang="en-US" altLang="zh-CN" dirty="0">
              <a:solidFill>
                <a:srgbClr val="FF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Box 1"/>
          <p:cNvSpPr txBox="1">
            <a:spLocks noChangeArrowheads="1"/>
          </p:cNvSpPr>
          <p:nvPr/>
        </p:nvSpPr>
        <p:spPr bwMode="auto">
          <a:xfrm>
            <a:off x="0" y="190500"/>
            <a:ext cx="22349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400" b="1" dirty="0"/>
              <a:t>Case2 </a:t>
            </a:r>
            <a:r>
              <a:rPr lang="zh-CN" altLang="en-US" sz="2400" b="1" dirty="0"/>
              <a:t>活动现场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3507" y="2175821"/>
            <a:ext cx="1761885" cy="132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9242" y="2176247"/>
            <a:ext cx="1780755" cy="133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7171" y="808134"/>
            <a:ext cx="1767149" cy="132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3507" y="3583844"/>
            <a:ext cx="1761885" cy="1321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9553" y="3583844"/>
            <a:ext cx="1750792" cy="13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4931" y="2176247"/>
            <a:ext cx="1765414" cy="1325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9857" y="780300"/>
            <a:ext cx="1729184" cy="12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9242" y="3583841"/>
            <a:ext cx="1782052" cy="1327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7171" y="2175821"/>
            <a:ext cx="1767149" cy="13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4931" y="825396"/>
            <a:ext cx="1729017" cy="129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7500" y="780300"/>
            <a:ext cx="1788757" cy="134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8127" y="3583844"/>
            <a:ext cx="1769451" cy="13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514004" y="697230"/>
            <a:ext cx="8228794" cy="4320540"/>
          </a:xfrm>
        </p:spPr>
        <p:txBody>
          <a:bodyPr/>
          <a:lstStyle/>
          <a:p>
            <a:pPr algn="ctr"/>
            <a:r>
              <a:rPr lang="en-US" altLang="zh-CN" sz="8000" dirty="0"/>
              <a:t>1000</a:t>
            </a:r>
            <a:r>
              <a:rPr lang="en-US" altLang="zh-CN" sz="6000" dirty="0"/>
              <a:t>+</a:t>
            </a:r>
          </a:p>
          <a:p>
            <a:pPr algn="ctr"/>
            <a:r>
              <a:rPr lang="en-US" altLang="zh-CN" sz="8000" dirty="0"/>
              <a:t>700</a:t>
            </a:r>
            <a:r>
              <a:rPr lang="en-US" altLang="zh-CN" sz="6000" dirty="0"/>
              <a:t>+</a:t>
            </a:r>
          </a:p>
          <a:p>
            <a:pPr algn="ctr"/>
            <a:r>
              <a:rPr lang="en-US" altLang="zh-CN" sz="8000" dirty="0"/>
              <a:t>35</a:t>
            </a:r>
            <a:endParaRPr lang="zh-CN" altLang="en-US" sz="8000" dirty="0"/>
          </a:p>
        </p:txBody>
      </p:sp>
      <p:sp>
        <p:nvSpPr>
          <p:cNvPr id="10" name="任意多边形 9"/>
          <p:cNvSpPr/>
          <p:nvPr/>
        </p:nvSpPr>
        <p:spPr>
          <a:xfrm>
            <a:off x="3574819" y="1662544"/>
            <a:ext cx="2078182" cy="180589"/>
          </a:xfrm>
          <a:custGeom>
            <a:avLst/>
            <a:gdLst>
              <a:gd name="connsiteX0" fmla="*/ 0 w 2078182"/>
              <a:gd name="connsiteY0" fmla="*/ 0 h 180589"/>
              <a:gd name="connsiteX1" fmla="*/ 415636 w 2078182"/>
              <a:gd name="connsiteY1" fmla="*/ 180109 h 180589"/>
              <a:gd name="connsiteX2" fmla="*/ 845127 w 2078182"/>
              <a:gd name="connsiteY2" fmla="*/ 55418 h 180589"/>
              <a:gd name="connsiteX3" fmla="*/ 1205346 w 2078182"/>
              <a:gd name="connsiteY3" fmla="*/ 138545 h 180589"/>
              <a:gd name="connsiteX4" fmla="*/ 1565564 w 2078182"/>
              <a:gd name="connsiteY4" fmla="*/ 27709 h 180589"/>
              <a:gd name="connsiteX5" fmla="*/ 1981200 w 2078182"/>
              <a:gd name="connsiteY5" fmla="*/ 110836 h 180589"/>
              <a:gd name="connsiteX6" fmla="*/ 2078182 w 2078182"/>
              <a:gd name="connsiteY6" fmla="*/ 41564 h 18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78182" h="180589">
                <a:moveTo>
                  <a:pt x="0" y="0"/>
                </a:moveTo>
                <a:cubicBezTo>
                  <a:pt x="137391" y="85436"/>
                  <a:pt x="274782" y="170873"/>
                  <a:pt x="415636" y="180109"/>
                </a:cubicBezTo>
                <a:cubicBezTo>
                  <a:pt x="556490" y="189345"/>
                  <a:pt x="713509" y="62345"/>
                  <a:pt x="845127" y="55418"/>
                </a:cubicBezTo>
                <a:cubicBezTo>
                  <a:pt x="976745" y="48491"/>
                  <a:pt x="1085273" y="143163"/>
                  <a:pt x="1205346" y="138545"/>
                </a:cubicBezTo>
                <a:cubicBezTo>
                  <a:pt x="1325419" y="133927"/>
                  <a:pt x="1436255" y="32327"/>
                  <a:pt x="1565564" y="27709"/>
                </a:cubicBezTo>
                <a:cubicBezTo>
                  <a:pt x="1694873" y="23091"/>
                  <a:pt x="1895764" y="108527"/>
                  <a:pt x="1981200" y="110836"/>
                </a:cubicBezTo>
                <a:cubicBezTo>
                  <a:pt x="2066636" y="113145"/>
                  <a:pt x="2036618" y="55419"/>
                  <a:pt x="2078182" y="41564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3574819" y="3217545"/>
            <a:ext cx="2078182" cy="180589"/>
          </a:xfrm>
          <a:custGeom>
            <a:avLst/>
            <a:gdLst>
              <a:gd name="connsiteX0" fmla="*/ 0 w 2078182"/>
              <a:gd name="connsiteY0" fmla="*/ 0 h 180589"/>
              <a:gd name="connsiteX1" fmla="*/ 415636 w 2078182"/>
              <a:gd name="connsiteY1" fmla="*/ 180109 h 180589"/>
              <a:gd name="connsiteX2" fmla="*/ 845127 w 2078182"/>
              <a:gd name="connsiteY2" fmla="*/ 55418 h 180589"/>
              <a:gd name="connsiteX3" fmla="*/ 1205346 w 2078182"/>
              <a:gd name="connsiteY3" fmla="*/ 138545 h 180589"/>
              <a:gd name="connsiteX4" fmla="*/ 1565564 w 2078182"/>
              <a:gd name="connsiteY4" fmla="*/ 27709 h 180589"/>
              <a:gd name="connsiteX5" fmla="*/ 1981200 w 2078182"/>
              <a:gd name="connsiteY5" fmla="*/ 110836 h 180589"/>
              <a:gd name="connsiteX6" fmla="*/ 2078182 w 2078182"/>
              <a:gd name="connsiteY6" fmla="*/ 41564 h 18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78182" h="180589">
                <a:moveTo>
                  <a:pt x="0" y="0"/>
                </a:moveTo>
                <a:cubicBezTo>
                  <a:pt x="137391" y="85436"/>
                  <a:pt x="274782" y="170873"/>
                  <a:pt x="415636" y="180109"/>
                </a:cubicBezTo>
                <a:cubicBezTo>
                  <a:pt x="556490" y="189345"/>
                  <a:pt x="713509" y="62345"/>
                  <a:pt x="845127" y="55418"/>
                </a:cubicBezTo>
                <a:cubicBezTo>
                  <a:pt x="976745" y="48491"/>
                  <a:pt x="1085273" y="143163"/>
                  <a:pt x="1205346" y="138545"/>
                </a:cubicBezTo>
                <a:cubicBezTo>
                  <a:pt x="1325419" y="133927"/>
                  <a:pt x="1436255" y="32327"/>
                  <a:pt x="1565564" y="27709"/>
                </a:cubicBezTo>
                <a:cubicBezTo>
                  <a:pt x="1694873" y="23091"/>
                  <a:pt x="1895764" y="108527"/>
                  <a:pt x="1981200" y="110836"/>
                </a:cubicBezTo>
                <a:cubicBezTo>
                  <a:pt x="2066636" y="113145"/>
                  <a:pt x="2036618" y="55419"/>
                  <a:pt x="2078182" y="41564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4004309" y="4530194"/>
            <a:ext cx="1287781" cy="180589"/>
          </a:xfrm>
          <a:custGeom>
            <a:avLst/>
            <a:gdLst>
              <a:gd name="connsiteX0" fmla="*/ 0 w 2078182"/>
              <a:gd name="connsiteY0" fmla="*/ 0 h 180589"/>
              <a:gd name="connsiteX1" fmla="*/ 415636 w 2078182"/>
              <a:gd name="connsiteY1" fmla="*/ 180109 h 180589"/>
              <a:gd name="connsiteX2" fmla="*/ 845127 w 2078182"/>
              <a:gd name="connsiteY2" fmla="*/ 55418 h 180589"/>
              <a:gd name="connsiteX3" fmla="*/ 1205346 w 2078182"/>
              <a:gd name="connsiteY3" fmla="*/ 138545 h 180589"/>
              <a:gd name="connsiteX4" fmla="*/ 1565564 w 2078182"/>
              <a:gd name="connsiteY4" fmla="*/ 27709 h 180589"/>
              <a:gd name="connsiteX5" fmla="*/ 1981200 w 2078182"/>
              <a:gd name="connsiteY5" fmla="*/ 110836 h 180589"/>
              <a:gd name="connsiteX6" fmla="*/ 2078182 w 2078182"/>
              <a:gd name="connsiteY6" fmla="*/ 41564 h 18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78182" h="180589">
                <a:moveTo>
                  <a:pt x="0" y="0"/>
                </a:moveTo>
                <a:cubicBezTo>
                  <a:pt x="137391" y="85436"/>
                  <a:pt x="274782" y="170873"/>
                  <a:pt x="415636" y="180109"/>
                </a:cubicBezTo>
                <a:cubicBezTo>
                  <a:pt x="556490" y="189345"/>
                  <a:pt x="713509" y="62345"/>
                  <a:pt x="845127" y="55418"/>
                </a:cubicBezTo>
                <a:cubicBezTo>
                  <a:pt x="976745" y="48491"/>
                  <a:pt x="1085273" y="143163"/>
                  <a:pt x="1205346" y="138545"/>
                </a:cubicBezTo>
                <a:cubicBezTo>
                  <a:pt x="1325419" y="133927"/>
                  <a:pt x="1436255" y="32327"/>
                  <a:pt x="1565564" y="27709"/>
                </a:cubicBezTo>
                <a:cubicBezTo>
                  <a:pt x="1694873" y="23091"/>
                  <a:pt x="1895764" y="108527"/>
                  <a:pt x="1981200" y="110836"/>
                </a:cubicBezTo>
                <a:cubicBezTo>
                  <a:pt x="2066636" y="113145"/>
                  <a:pt x="2036618" y="55419"/>
                  <a:pt x="2078182" y="41564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235565"/>
            <a:ext cx="1704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l"/>
            </a:pPr>
            <a:r>
              <a:rPr lang="zh-CN" altLang="en-US" sz="2400" b="1" dirty="0"/>
              <a:t>活动数据</a:t>
            </a:r>
          </a:p>
        </p:txBody>
      </p:sp>
    </p:spTree>
    <p:extLst>
      <p:ext uri="{BB962C8B-B14F-4D97-AF65-F5344CB8AC3E}">
        <p14:creationId xmlns:p14="http://schemas.microsoft.com/office/powerpoint/2010/main" val="235235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0" grpId="0" animBg="1"/>
      <p:bldP spid="11" grpId="0" animBg="1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2196"/>
            <a:ext cx="2385265" cy="450050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活动盛况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18821" y="7178040"/>
            <a:ext cx="2925325" cy="1365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40921" y="6097905"/>
            <a:ext cx="4485075" cy="14621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611676" y="805193"/>
            <a:ext cx="34036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092315" y="648810"/>
            <a:ext cx="1432687" cy="434781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方正喵呜体" pitchFamily="2" charset="-122"/>
                <a:ea typeface="方正喵呜体" pitchFamily="2" charset="-122"/>
              </a:rPr>
              <a:t>老</a:t>
            </a:r>
            <a:endParaRPr lang="en-US" altLang="zh-CN" sz="2400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sz="2400" dirty="0">
                <a:latin typeface="方正喵呜体" pitchFamily="2" charset="-122"/>
                <a:ea typeface="方正喵呜体" pitchFamily="2" charset="-122"/>
              </a:rPr>
              <a:t>师</a:t>
            </a:r>
            <a:endParaRPr lang="en-US" altLang="zh-CN" sz="2400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sz="2400" dirty="0">
                <a:latin typeface="方正喵呜体" pitchFamily="2" charset="-122"/>
                <a:ea typeface="方正喵呜体" pitchFamily="2" charset="-122"/>
              </a:rPr>
              <a:t>莅</a:t>
            </a:r>
            <a:endParaRPr lang="en-US" altLang="zh-CN" sz="2400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sz="2400" dirty="0">
                <a:latin typeface="方正喵呜体" pitchFamily="2" charset="-122"/>
                <a:ea typeface="方正喵呜体" pitchFamily="2" charset="-122"/>
              </a:rPr>
              <a:t>临</a:t>
            </a:r>
            <a:endParaRPr lang="en-US" altLang="zh-CN" sz="2400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sz="2400" dirty="0">
                <a:latin typeface="方正喵呜体" pitchFamily="2" charset="-122"/>
                <a:ea typeface="方正喵呜体" pitchFamily="2" charset="-122"/>
              </a:rPr>
              <a:t>现</a:t>
            </a:r>
            <a:endParaRPr lang="en-US" altLang="zh-CN" sz="2400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sz="2400" dirty="0">
                <a:latin typeface="方正喵呜体" pitchFamily="2" charset="-122"/>
                <a:ea typeface="方正喵呜体" pitchFamily="2" charset="-122"/>
              </a:rPr>
              <a:t>场</a:t>
            </a:r>
            <a:endParaRPr lang="en-US" altLang="zh-CN" sz="2400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sz="2400" dirty="0">
                <a:latin typeface="方正喵呜体" pitchFamily="2" charset="-122"/>
                <a:ea typeface="方正喵呜体" pitchFamily="2" charset="-122"/>
              </a:rPr>
              <a:t>参</a:t>
            </a:r>
            <a:endParaRPr lang="en-US" altLang="zh-CN" sz="2400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sz="2400" dirty="0">
                <a:latin typeface="方正喵呜体" pitchFamily="2" charset="-122"/>
                <a:ea typeface="方正喵呜体" pitchFamily="2" charset="-122"/>
              </a:rPr>
              <a:t>观</a:t>
            </a:r>
            <a:endParaRPr lang="en-US" altLang="zh-CN" sz="2400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sz="2400" dirty="0">
                <a:latin typeface="方正喵呜体" pitchFamily="2" charset="-122"/>
                <a:ea typeface="方正喵呜体" pitchFamily="2" charset="-122"/>
              </a:rPr>
              <a:t>指</a:t>
            </a:r>
            <a:endParaRPr lang="en-US" altLang="zh-CN" sz="2400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sz="2400" dirty="0">
                <a:latin typeface="方正喵呜体" pitchFamily="2" charset="-122"/>
                <a:ea typeface="方正喵呜体" pitchFamily="2" charset="-122"/>
              </a:rPr>
              <a:t>导</a:t>
            </a:r>
            <a:endParaRPr lang="en-US" altLang="zh-CN" sz="2400" dirty="0">
              <a:latin typeface="方正喵呜体" pitchFamily="2" charset="-122"/>
              <a:ea typeface="方正喵呜体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972" y="712526"/>
            <a:ext cx="6254750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60" y="594631"/>
            <a:ext cx="2719662" cy="20397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2346" y="594631"/>
            <a:ext cx="2719661" cy="20397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8660" y="594631"/>
            <a:ext cx="2742805" cy="20571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15688" y="2764909"/>
            <a:ext cx="2772031" cy="2164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25133" y="2764137"/>
            <a:ext cx="2718661" cy="2167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460" y="2761365"/>
            <a:ext cx="2719662" cy="216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4795" y="1147166"/>
            <a:ext cx="1900338" cy="1425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8191" y="1190771"/>
            <a:ext cx="1833251" cy="1375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1108" y="2693324"/>
            <a:ext cx="1892224" cy="1419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8191" y="2693324"/>
            <a:ext cx="1866611" cy="139995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5340372" y="1190771"/>
            <a:ext cx="3088656" cy="29219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方正喵呜体" pitchFamily="2" charset="-122"/>
                <a:ea typeface="方正喵呜体" pitchFamily="2" charset="-122"/>
              </a:rPr>
              <a:t>No Pain</a:t>
            </a:r>
          </a:p>
          <a:p>
            <a:pPr algn="ctr"/>
            <a:r>
              <a:rPr lang="en-US" altLang="zh-CN" sz="2400" dirty="0">
                <a:latin typeface="方正喵呜体" pitchFamily="2" charset="-122"/>
                <a:ea typeface="方正喵呜体" pitchFamily="2" charset="-122"/>
              </a:rPr>
              <a:t>No Gain</a:t>
            </a:r>
            <a:endParaRPr lang="zh-CN" altLang="en-US" sz="2400" dirty="0">
              <a:latin typeface="方正喵呜体" pitchFamily="2" charset="-122"/>
              <a:ea typeface="方正喵呜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68 0.00417 L -0.86753 -4.45061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52" y="-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54051E-6 L 4.72222E-6 -0.6007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02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54051E-6 L -4.16667E-6 -0.60072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02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80688E-6 L -2.5E-6 -0.602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105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08 -0.00028 L -0.00608 0.5191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97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98446E-6 L -1.38889E-6 0.5191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94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07658E-6 L 4.72222E-6 0.519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9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413" y="87313"/>
            <a:ext cx="2386013" cy="449262"/>
          </a:xfrm>
        </p:spPr>
        <p:txBody>
          <a:bodyPr/>
          <a:lstStyle/>
          <a:p>
            <a:pPr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2.2</a:t>
            </a:r>
            <a:r>
              <a: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成果展示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438" y="459851"/>
            <a:ext cx="1574677" cy="118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1685" y="471742"/>
            <a:ext cx="1562072" cy="1171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4658" y="494808"/>
            <a:ext cx="1549657" cy="1162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4315" y="536575"/>
            <a:ext cx="1495772" cy="1121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159" y="4162976"/>
            <a:ext cx="1628927" cy="1221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5483" y="514778"/>
            <a:ext cx="1512189" cy="1134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8398" y="1814095"/>
            <a:ext cx="2954169" cy="2215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490" y="4190027"/>
            <a:ext cx="1450713" cy="1088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8298" y="4152150"/>
            <a:ext cx="1572701" cy="1179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6447" y="4178095"/>
            <a:ext cx="1588613" cy="1191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5060" y="4178095"/>
            <a:ext cx="1568551" cy="1176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925" y="1658404"/>
            <a:ext cx="1801397" cy="2401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5581" y="1671285"/>
            <a:ext cx="3222630" cy="2416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925" y="514778"/>
            <a:ext cx="8182570" cy="4910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矩形 15"/>
          <p:cNvSpPr/>
          <p:nvPr/>
        </p:nvSpPr>
        <p:spPr>
          <a:xfrm>
            <a:off x="1621064" y="536575"/>
            <a:ext cx="398538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全班</a:t>
            </a:r>
            <a:r>
              <a:rPr lang="zh-CN" altLang="en-US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同学</a:t>
            </a:r>
            <a:r>
              <a:rPr lang="en-US" altLang="zh-CN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100%</a:t>
            </a:r>
            <a:r>
              <a:rPr lang="zh-CN" altLang="en-US" sz="32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参与哦</a:t>
            </a:r>
            <a:r>
              <a:rPr lang="en-US" altLang="zh-CN" sz="32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~</a:t>
            </a:r>
            <a:endParaRPr lang="zh-CN" altLang="en-US" sz="3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05896" y="1044026"/>
            <a:ext cx="264687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元芳，你怎么看？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方正喵呜体" pitchFamily="2" charset="-122"/>
              <a:ea typeface="方正喵呜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5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321750" y="1780433"/>
            <a:ext cx="151355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9600" dirty="0">
                <a:solidFill>
                  <a:srgbClr val="FFC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[</a:t>
            </a:r>
            <a:r>
              <a:rPr lang="en-US" altLang="zh-CN" sz="8800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1</a:t>
            </a:r>
            <a:r>
              <a:rPr lang="en-US" altLang="zh-CN" sz="9600" dirty="0">
                <a:solidFill>
                  <a:srgbClr val="0070C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]</a:t>
            </a:r>
            <a:endParaRPr lang="zh-CN" altLang="en-US" sz="9600" dirty="0">
              <a:solidFill>
                <a:srgbClr val="0070C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35400" y="1927225"/>
            <a:ext cx="2646363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800" b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ea"/>
              </a:rPr>
              <a:t>我的寝室</a:t>
            </a:r>
          </a:p>
        </p:txBody>
      </p:sp>
      <p:sp>
        <p:nvSpPr>
          <p:cNvPr id="7" name="矩形 6"/>
          <p:cNvSpPr/>
          <p:nvPr/>
        </p:nvSpPr>
        <p:spPr>
          <a:xfrm>
            <a:off x="4100513" y="2711450"/>
            <a:ext cx="1074737" cy="630238"/>
          </a:xfrm>
          <a:prstGeom prst="rect">
            <a:avLst/>
          </a:prstGeom>
        </p:spPr>
        <p:txBody>
          <a:bodyPr wrap="none" lIns="75465" tIns="37733" rIns="75465" bIns="37733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</a:rPr>
              <a:t>概述</a:t>
            </a:r>
          </a:p>
        </p:txBody>
      </p:sp>
    </p:spTree>
    <p:extLst>
      <p:ext uri="{BB962C8B-B14F-4D97-AF65-F5344CB8AC3E}">
        <p14:creationId xmlns:p14="http://schemas.microsoft.com/office/powerpoint/2010/main" val="247759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60" y="112196"/>
            <a:ext cx="2385265" cy="450050"/>
          </a:xfrm>
        </p:spPr>
        <p:txBody>
          <a:bodyPr/>
          <a:lstStyle/>
          <a:p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3.3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温情传千里</a:t>
            </a:r>
          </a:p>
        </p:txBody>
      </p:sp>
      <p:sp>
        <p:nvSpPr>
          <p:cNvPr id="7" name="矩形 6"/>
          <p:cNvSpPr/>
          <p:nvPr/>
        </p:nvSpPr>
        <p:spPr>
          <a:xfrm>
            <a:off x="5292090" y="1417320"/>
            <a:ext cx="2880360" cy="301237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思念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和室友一起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带给家人最温暖的</a:t>
            </a:r>
            <a:endParaRPr lang="en-US" altLang="zh-CN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祝福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551" y="1428451"/>
            <a:ext cx="1920239" cy="14401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818" y="1417320"/>
            <a:ext cx="1920239" cy="144017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550" y="2989512"/>
            <a:ext cx="1920240" cy="14401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817" y="3034712"/>
            <a:ext cx="1920240" cy="14401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80" y="1894977"/>
            <a:ext cx="2833261" cy="212494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8341" y="1894977"/>
            <a:ext cx="2833262" cy="212494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644" y="1894977"/>
            <a:ext cx="2742743" cy="2057057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82644" y="762144"/>
            <a:ext cx="8829681" cy="421297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289" y="1266723"/>
            <a:ext cx="4594104" cy="3445578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652135" y="1255292"/>
            <a:ext cx="2880359" cy="34455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方正喵呜体" pitchFamily="2" charset="-122"/>
                <a:ea typeface="方正喵呜体" pitchFamily="2" charset="-122"/>
              </a:rPr>
              <a:t>千里温情</a:t>
            </a:r>
            <a:endParaRPr lang="en-US" altLang="zh-CN" sz="2400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sz="2400" dirty="0">
                <a:latin typeface="方正喵呜体" pitchFamily="2" charset="-122"/>
                <a:ea typeface="方正喵呜体" pitchFamily="2" charset="-122"/>
              </a:rPr>
              <a:t>在此传递</a:t>
            </a:r>
            <a:endParaRPr lang="en-US" altLang="zh-CN" sz="2400" dirty="0">
              <a:latin typeface="方正喵呜体" pitchFamily="2" charset="-122"/>
              <a:ea typeface="方正喵呜体" pitchFamily="2" charset="-122"/>
            </a:endParaRPr>
          </a:p>
          <a:p>
            <a:pPr algn="ctr"/>
            <a:endParaRPr lang="zh-CN" altLang="en-US" sz="2400" dirty="0">
              <a:latin typeface="方正喵呜体" pitchFamily="2" charset="-122"/>
              <a:ea typeface="方正喵呜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251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9 -1.30966E-6 L 0.51181 -1.30966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87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9578E-6 L -4.72222E-6 -0.5682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41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91787E-6 L 4.16667E-6 -0.5663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33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68368E-6 L 4.16667E-6 0.598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91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29856E-6 L -4.72222E-6 0.6065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3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6" grpId="0" animBg="1"/>
      <p:bldP spid="1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Box 1"/>
          <p:cNvSpPr txBox="1">
            <a:spLocks noChangeArrowheads="1"/>
          </p:cNvSpPr>
          <p:nvPr/>
        </p:nvSpPr>
        <p:spPr bwMode="auto">
          <a:xfrm>
            <a:off x="250825" y="222250"/>
            <a:ext cx="28717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b="1"/>
              <a:t>Case3 </a:t>
            </a:r>
            <a:r>
              <a:rPr lang="zh-CN" altLang="en-US" b="1"/>
              <a:t>活动后续及总结反思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013" y="742950"/>
            <a:ext cx="5070475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563" y="4016375"/>
            <a:ext cx="13604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5275" y="3949700"/>
            <a:ext cx="1935163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6338" y="4016375"/>
            <a:ext cx="1804987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7488" y="2960688"/>
            <a:ext cx="3841750" cy="197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5522109" y="739923"/>
            <a:ext cx="2491388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红家赞贴</a:t>
            </a:r>
            <a:r>
              <a:rPr lang="en-US" altLang="zh-CN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~</a:t>
            </a:r>
            <a:endParaRPr lang="zh-CN" altLang="en-US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297488" y="1447800"/>
            <a:ext cx="4572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hlinkClick r:id="rId7"/>
              </a:rPr>
              <a:t>http://bbs.redhome.cc/thread-613140-1-1.html</a:t>
            </a:r>
            <a:endParaRPr lang="zh-CN" altLang="en-US" sz="14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7663" y="2205038"/>
            <a:ext cx="310515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1106935" y="4913313"/>
            <a:ext cx="1906291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反响灰常好哦</a:t>
            </a:r>
            <a:r>
              <a:rPr lang="en-US" altLang="zh-CN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…</a:t>
            </a:r>
            <a:endParaRPr lang="zh-CN" altLang="en-US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3842" y="739923"/>
            <a:ext cx="8819772" cy="45655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2673" y="913676"/>
            <a:ext cx="26981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这是最坏的时代</a:t>
            </a:r>
          </a:p>
        </p:txBody>
      </p:sp>
      <p:sp>
        <p:nvSpPr>
          <p:cNvPr id="13" name="矩形 12"/>
          <p:cNvSpPr/>
          <p:nvPr/>
        </p:nvSpPr>
        <p:spPr>
          <a:xfrm>
            <a:off x="5112060" y="924589"/>
            <a:ext cx="26981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也是最好的时代</a:t>
            </a:r>
          </a:p>
        </p:txBody>
      </p:sp>
      <p:sp>
        <p:nvSpPr>
          <p:cNvPr id="15" name="矩形 14"/>
          <p:cNvSpPr/>
          <p:nvPr/>
        </p:nvSpPr>
        <p:spPr>
          <a:xfrm>
            <a:off x="2222969" y="1601295"/>
            <a:ext cx="45448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0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我们承认，这次活动我们有许多的不足</a:t>
            </a:r>
          </a:p>
        </p:txBody>
      </p:sp>
      <p:sp>
        <p:nvSpPr>
          <p:cNvPr id="17" name="矩形 16"/>
          <p:cNvSpPr/>
          <p:nvPr/>
        </p:nvSpPr>
        <p:spPr>
          <a:xfrm>
            <a:off x="3565352" y="2001405"/>
            <a:ext cx="172354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但我们相信</a:t>
            </a:r>
            <a:endParaRPr lang="zh-CN" altLang="en-US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59101" y="2437468"/>
            <a:ext cx="55194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我们定会在一次次活动中</a:t>
            </a:r>
            <a:r>
              <a: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成长！</a:t>
            </a:r>
            <a:endParaRPr lang="zh-CN" altLang="en-US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81932" y="3022706"/>
            <a:ext cx="41474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Stay hungry Stay foolish</a:t>
            </a:r>
            <a:endParaRPr lang="zh-CN" altLang="en-US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50964" y="3824069"/>
            <a:ext cx="480131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做真兄弟，说真感情！</a:t>
            </a:r>
            <a:endParaRPr lang="zh-CN" altLang="en-US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18685" y="4682480"/>
            <a:ext cx="340029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【</a:t>
            </a:r>
            <a:r>
              <a: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霸气机械  威武机三</a:t>
            </a:r>
            <a:r>
              <a:rPr lang="en-US" altLang="zh-CN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】</a:t>
            </a:r>
            <a:endParaRPr lang="zh-CN" altLang="en-US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 animBg="1"/>
      <p:bldP spid="12" grpId="0"/>
      <p:bldP spid="13" grpId="0"/>
      <p:bldP spid="15" grpId="0"/>
      <p:bldP spid="17" grpId="0"/>
      <p:bldP spid="18" grpId="0"/>
      <p:bldP spid="19" grpId="0"/>
      <p:bldP spid="20" grpId="0"/>
      <p:bldP spid="2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51685" y="1777365"/>
            <a:ext cx="612076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6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中国好杭电</a:t>
            </a:r>
            <a:r>
              <a:rPr lang="en-US" altLang="zh-CN" sz="6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</a:t>
            </a:r>
          </a:p>
          <a:p>
            <a:pPr>
              <a:defRPr/>
            </a:pPr>
            <a:r>
              <a:rPr lang="en-US" altLang="zh-CN" sz="5400" dirty="0"/>
              <a:t>     </a:t>
            </a:r>
            <a:r>
              <a:rPr lang="zh-CN" altLang="en-US" sz="6600" b="1" dirty="0">
                <a:solidFill>
                  <a:srgbClr val="92D050"/>
                </a:solidFill>
              </a:rPr>
              <a:t>正宗好机三</a:t>
            </a:r>
            <a:endParaRPr lang="zh-CN" altLang="en-US" sz="5400" b="1" dirty="0">
              <a:solidFill>
                <a:srgbClr val="92D050"/>
              </a:solidFill>
            </a:endParaRP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632" y="171421"/>
            <a:ext cx="456724" cy="525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492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文本框 4"/>
          <p:cNvSpPr txBox="1">
            <a:spLocks noChangeArrowheads="1"/>
          </p:cNvSpPr>
          <p:nvPr/>
        </p:nvSpPr>
        <p:spPr bwMode="auto">
          <a:xfrm>
            <a:off x="1511300" y="2497455"/>
            <a:ext cx="66373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6000" dirty="0">
                <a:solidFill>
                  <a:schemeClr val="accent1"/>
                </a:solidFill>
              </a:rPr>
              <a:t>Thanks for watching.</a:t>
            </a:r>
            <a:endParaRPr lang="zh-CN" altLang="en-US" sz="6000" dirty="0">
              <a:solidFill>
                <a:schemeClr val="accent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53964" y="607250"/>
            <a:ext cx="2525114" cy="141577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机三</a:t>
            </a:r>
            <a:endParaRPr lang="en-US" altLang="zh-CN" sz="3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US" altLang="zh-CN" sz="5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Possible</a:t>
            </a:r>
          </a:p>
        </p:txBody>
      </p:sp>
      <p:sp>
        <p:nvSpPr>
          <p:cNvPr id="8" name="矩形 7"/>
          <p:cNvSpPr/>
          <p:nvPr/>
        </p:nvSpPr>
        <p:spPr>
          <a:xfrm>
            <a:off x="2485696" y="858707"/>
            <a:ext cx="135485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80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IM</a:t>
            </a:r>
            <a:endParaRPr lang="zh-CN" altLang="en-US" sz="8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  <p:bldP spid="7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8"/>
          <p:cNvSpPr txBox="1"/>
          <p:nvPr/>
        </p:nvSpPr>
        <p:spPr>
          <a:xfrm>
            <a:off x="4291723" y="1207496"/>
            <a:ext cx="311976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700" b="1" dirty="0">
                <a:solidFill>
                  <a:srgbClr val="515B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Joe Hu</a:t>
            </a:r>
            <a:r>
              <a:rPr lang="zh-CN" altLang="en-US" sz="2700" b="1" dirty="0">
                <a:solidFill>
                  <a:srgbClr val="515B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（胡贝侨）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1096099" y="1085516"/>
            <a:ext cx="2833553" cy="2833553"/>
            <a:chOff x="1082251" y="1796801"/>
            <a:chExt cx="3778070" cy="377807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2036" y="2040583"/>
              <a:ext cx="3276600" cy="3276600"/>
            </a:xfrm>
            <a:prstGeom prst="rect">
              <a:avLst/>
            </a:prstGeom>
          </p:spPr>
        </p:pic>
        <p:sp>
          <p:nvSpPr>
            <p:cNvPr id="28" name="圆角矩形 27"/>
            <p:cNvSpPr/>
            <p:nvPr/>
          </p:nvSpPr>
          <p:spPr>
            <a:xfrm>
              <a:off x="1082251" y="1796801"/>
              <a:ext cx="3778070" cy="3778070"/>
            </a:xfrm>
            <a:prstGeom prst="roundRect">
              <a:avLst>
                <a:gd name="adj" fmla="val 10112"/>
              </a:avLst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326211" y="2192899"/>
            <a:ext cx="420323" cy="420323"/>
            <a:chOff x="5939246" y="4070410"/>
            <a:chExt cx="300037" cy="300037"/>
          </a:xfrm>
        </p:grpSpPr>
        <p:sp>
          <p:nvSpPr>
            <p:cNvPr id="35" name="椭圆 34"/>
            <p:cNvSpPr/>
            <p:nvPr/>
          </p:nvSpPr>
          <p:spPr>
            <a:xfrm>
              <a:off x="5939246" y="4070410"/>
              <a:ext cx="300037" cy="300037"/>
            </a:xfrm>
            <a:prstGeom prst="ellipse">
              <a:avLst/>
            </a:prstGeom>
            <a:solidFill>
              <a:srgbClr val="79D1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4C504E"/>
                </a:solidFill>
              </a:endParaRPr>
            </a:p>
          </p:txBody>
        </p:sp>
        <p:sp>
          <p:nvSpPr>
            <p:cNvPr id="36" name="Freeform 5"/>
            <p:cNvSpPr>
              <a:spLocks noEditPoints="1"/>
            </p:cNvSpPr>
            <p:nvPr/>
          </p:nvSpPr>
          <p:spPr bwMode="auto">
            <a:xfrm>
              <a:off x="5999611" y="4141919"/>
              <a:ext cx="192778" cy="157017"/>
            </a:xfrm>
            <a:custGeom>
              <a:avLst/>
              <a:gdLst>
                <a:gd name="T0" fmla="*/ 190 w 3986"/>
                <a:gd name="T1" fmla="*/ 593 h 3246"/>
                <a:gd name="T2" fmla="*/ 1411 w 3986"/>
                <a:gd name="T3" fmla="*/ 0 h 3246"/>
                <a:gd name="T4" fmla="*/ 2568 w 3986"/>
                <a:gd name="T5" fmla="*/ 484 h 3246"/>
                <a:gd name="T6" fmla="*/ 2698 w 3986"/>
                <a:gd name="T7" fmla="*/ 983 h 3246"/>
                <a:gd name="T8" fmla="*/ 1657 w 3986"/>
                <a:gd name="T9" fmla="*/ 1538 h 3246"/>
                <a:gd name="T10" fmla="*/ 1544 w 3986"/>
                <a:gd name="T11" fmla="*/ 2394 h 3246"/>
                <a:gd name="T12" fmla="*/ 1314 w 3986"/>
                <a:gd name="T13" fmla="*/ 2397 h 3246"/>
                <a:gd name="T14" fmla="*/ 1120 w 3986"/>
                <a:gd name="T15" fmla="*/ 2371 h 3246"/>
                <a:gd name="T16" fmla="*/ 917 w 3986"/>
                <a:gd name="T17" fmla="*/ 2330 h 3246"/>
                <a:gd name="T18" fmla="*/ 565 w 3986"/>
                <a:gd name="T19" fmla="*/ 2152 h 3246"/>
                <a:gd name="T20" fmla="*/ 740 w 3986"/>
                <a:gd name="T21" fmla="*/ 776 h 3246"/>
                <a:gd name="T22" fmla="*/ 952 w 3986"/>
                <a:gd name="T23" fmla="*/ 952 h 3246"/>
                <a:gd name="T24" fmla="*/ 1129 w 3986"/>
                <a:gd name="T25" fmla="*/ 776 h 3246"/>
                <a:gd name="T26" fmla="*/ 952 w 3986"/>
                <a:gd name="T27" fmla="*/ 599 h 3246"/>
                <a:gd name="T28" fmla="*/ 740 w 3986"/>
                <a:gd name="T29" fmla="*/ 776 h 3246"/>
                <a:gd name="T30" fmla="*/ 1747 w 3986"/>
                <a:gd name="T31" fmla="*/ 1569 h 3246"/>
                <a:gd name="T32" fmla="*/ 2787 w 3986"/>
                <a:gd name="T33" fmla="*/ 1059 h 3246"/>
                <a:gd name="T34" fmla="*/ 3820 w 3986"/>
                <a:gd name="T35" fmla="*/ 1570 h 3246"/>
                <a:gd name="T36" fmla="*/ 3853 w 3986"/>
                <a:gd name="T37" fmla="*/ 2517 h 3246"/>
                <a:gd name="T38" fmla="*/ 3599 w 3986"/>
                <a:gd name="T39" fmla="*/ 3246 h 3246"/>
                <a:gd name="T40" fmla="*/ 2787 w 3986"/>
                <a:gd name="T41" fmla="*/ 3106 h 3246"/>
                <a:gd name="T42" fmla="*/ 1747 w 3986"/>
                <a:gd name="T43" fmla="*/ 2596 h 3246"/>
                <a:gd name="T44" fmla="*/ 1728 w 3986"/>
                <a:gd name="T45" fmla="*/ 776 h 3246"/>
                <a:gd name="T46" fmla="*/ 1940 w 3986"/>
                <a:gd name="T47" fmla="*/ 952 h 3246"/>
                <a:gd name="T48" fmla="*/ 2116 w 3986"/>
                <a:gd name="T49" fmla="*/ 776 h 3246"/>
                <a:gd name="T50" fmla="*/ 1940 w 3986"/>
                <a:gd name="T51" fmla="*/ 599 h 3246"/>
                <a:gd name="T52" fmla="*/ 1728 w 3986"/>
                <a:gd name="T53" fmla="*/ 776 h 3246"/>
                <a:gd name="T54" fmla="*/ 2302 w 3986"/>
                <a:gd name="T55" fmla="*/ 1862 h 3246"/>
                <a:gd name="T56" fmla="*/ 2525 w 3986"/>
                <a:gd name="T57" fmla="*/ 1863 h 3246"/>
                <a:gd name="T58" fmla="*/ 2525 w 3986"/>
                <a:gd name="T59" fmla="*/ 1666 h 3246"/>
                <a:gd name="T60" fmla="*/ 2302 w 3986"/>
                <a:gd name="T61" fmla="*/ 1667 h 3246"/>
                <a:gd name="T62" fmla="*/ 3034 w 3986"/>
                <a:gd name="T63" fmla="*/ 1763 h 3246"/>
                <a:gd name="T64" fmla="*/ 3175 w 3986"/>
                <a:gd name="T65" fmla="*/ 1905 h 3246"/>
                <a:gd name="T66" fmla="*/ 3352 w 3986"/>
                <a:gd name="T67" fmla="*/ 1763 h 3246"/>
                <a:gd name="T68" fmla="*/ 3175 w 3986"/>
                <a:gd name="T69" fmla="*/ 1623 h 3246"/>
                <a:gd name="T70" fmla="*/ 3034 w 3986"/>
                <a:gd name="T71" fmla="*/ 1763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86" h="3246">
                  <a:moveTo>
                    <a:pt x="0" y="1199"/>
                  </a:moveTo>
                  <a:cubicBezTo>
                    <a:pt x="0" y="979"/>
                    <a:pt x="63" y="778"/>
                    <a:pt x="190" y="593"/>
                  </a:cubicBezTo>
                  <a:cubicBezTo>
                    <a:pt x="316" y="409"/>
                    <a:pt x="488" y="264"/>
                    <a:pt x="704" y="158"/>
                  </a:cubicBezTo>
                  <a:cubicBezTo>
                    <a:pt x="920" y="53"/>
                    <a:pt x="1155" y="0"/>
                    <a:pt x="1411" y="0"/>
                  </a:cubicBezTo>
                  <a:cubicBezTo>
                    <a:pt x="1639" y="0"/>
                    <a:pt x="1855" y="43"/>
                    <a:pt x="2058" y="128"/>
                  </a:cubicBezTo>
                  <a:cubicBezTo>
                    <a:pt x="2261" y="214"/>
                    <a:pt x="2431" y="332"/>
                    <a:pt x="2568" y="484"/>
                  </a:cubicBezTo>
                  <a:cubicBezTo>
                    <a:pt x="2705" y="635"/>
                    <a:pt x="2794" y="804"/>
                    <a:pt x="2834" y="991"/>
                  </a:cubicBezTo>
                  <a:cubicBezTo>
                    <a:pt x="2794" y="985"/>
                    <a:pt x="2748" y="983"/>
                    <a:pt x="2698" y="983"/>
                  </a:cubicBezTo>
                  <a:cubicBezTo>
                    <a:pt x="2478" y="983"/>
                    <a:pt x="2277" y="1033"/>
                    <a:pt x="2092" y="1133"/>
                  </a:cubicBezTo>
                  <a:cubicBezTo>
                    <a:pt x="1908" y="1233"/>
                    <a:pt x="1763" y="1368"/>
                    <a:pt x="1657" y="1538"/>
                  </a:cubicBezTo>
                  <a:cubicBezTo>
                    <a:pt x="1552" y="1709"/>
                    <a:pt x="1499" y="1896"/>
                    <a:pt x="1499" y="2098"/>
                  </a:cubicBezTo>
                  <a:cubicBezTo>
                    <a:pt x="1499" y="2199"/>
                    <a:pt x="1514" y="2298"/>
                    <a:pt x="1544" y="2394"/>
                  </a:cubicBezTo>
                  <a:cubicBezTo>
                    <a:pt x="1498" y="2398"/>
                    <a:pt x="1454" y="2400"/>
                    <a:pt x="1411" y="2400"/>
                  </a:cubicBezTo>
                  <a:cubicBezTo>
                    <a:pt x="1378" y="2400"/>
                    <a:pt x="1345" y="2399"/>
                    <a:pt x="1314" y="2397"/>
                  </a:cubicBezTo>
                  <a:cubicBezTo>
                    <a:pt x="1283" y="2395"/>
                    <a:pt x="1247" y="2391"/>
                    <a:pt x="1207" y="2384"/>
                  </a:cubicBezTo>
                  <a:cubicBezTo>
                    <a:pt x="1167" y="2378"/>
                    <a:pt x="1138" y="2373"/>
                    <a:pt x="1120" y="2371"/>
                  </a:cubicBezTo>
                  <a:cubicBezTo>
                    <a:pt x="1103" y="2368"/>
                    <a:pt x="1067" y="2361"/>
                    <a:pt x="1014" y="2350"/>
                  </a:cubicBezTo>
                  <a:cubicBezTo>
                    <a:pt x="961" y="2339"/>
                    <a:pt x="929" y="2332"/>
                    <a:pt x="917" y="2330"/>
                  </a:cubicBezTo>
                  <a:cubicBezTo>
                    <a:pt x="424" y="2577"/>
                    <a:pt x="424" y="2577"/>
                    <a:pt x="424" y="2577"/>
                  </a:cubicBezTo>
                  <a:cubicBezTo>
                    <a:pt x="565" y="2152"/>
                    <a:pt x="565" y="2152"/>
                    <a:pt x="565" y="2152"/>
                  </a:cubicBezTo>
                  <a:cubicBezTo>
                    <a:pt x="188" y="1889"/>
                    <a:pt x="0" y="1571"/>
                    <a:pt x="0" y="1199"/>
                  </a:cubicBezTo>
                  <a:close/>
                  <a:moveTo>
                    <a:pt x="740" y="776"/>
                  </a:moveTo>
                  <a:cubicBezTo>
                    <a:pt x="740" y="827"/>
                    <a:pt x="761" y="869"/>
                    <a:pt x="804" y="902"/>
                  </a:cubicBezTo>
                  <a:cubicBezTo>
                    <a:pt x="847" y="935"/>
                    <a:pt x="896" y="952"/>
                    <a:pt x="952" y="952"/>
                  </a:cubicBezTo>
                  <a:cubicBezTo>
                    <a:pt x="1005" y="952"/>
                    <a:pt x="1048" y="936"/>
                    <a:pt x="1080" y="904"/>
                  </a:cubicBezTo>
                  <a:cubicBezTo>
                    <a:pt x="1113" y="872"/>
                    <a:pt x="1129" y="829"/>
                    <a:pt x="1129" y="776"/>
                  </a:cubicBezTo>
                  <a:cubicBezTo>
                    <a:pt x="1129" y="723"/>
                    <a:pt x="1113" y="680"/>
                    <a:pt x="1080" y="648"/>
                  </a:cubicBezTo>
                  <a:cubicBezTo>
                    <a:pt x="1048" y="615"/>
                    <a:pt x="1005" y="599"/>
                    <a:pt x="952" y="599"/>
                  </a:cubicBezTo>
                  <a:cubicBezTo>
                    <a:pt x="896" y="599"/>
                    <a:pt x="847" y="616"/>
                    <a:pt x="804" y="649"/>
                  </a:cubicBezTo>
                  <a:cubicBezTo>
                    <a:pt x="761" y="682"/>
                    <a:pt x="740" y="724"/>
                    <a:pt x="740" y="776"/>
                  </a:cubicBezTo>
                  <a:close/>
                  <a:moveTo>
                    <a:pt x="1588" y="2082"/>
                  </a:moveTo>
                  <a:cubicBezTo>
                    <a:pt x="1588" y="1897"/>
                    <a:pt x="1641" y="1726"/>
                    <a:pt x="1747" y="1569"/>
                  </a:cubicBezTo>
                  <a:cubicBezTo>
                    <a:pt x="1853" y="1412"/>
                    <a:pt x="1998" y="1287"/>
                    <a:pt x="2182" y="1196"/>
                  </a:cubicBezTo>
                  <a:cubicBezTo>
                    <a:pt x="2366" y="1104"/>
                    <a:pt x="2568" y="1058"/>
                    <a:pt x="2787" y="1059"/>
                  </a:cubicBezTo>
                  <a:cubicBezTo>
                    <a:pt x="2996" y="1059"/>
                    <a:pt x="3193" y="1104"/>
                    <a:pt x="3377" y="1196"/>
                  </a:cubicBezTo>
                  <a:cubicBezTo>
                    <a:pt x="3561" y="1287"/>
                    <a:pt x="3709" y="1412"/>
                    <a:pt x="3820" y="1570"/>
                  </a:cubicBezTo>
                  <a:cubicBezTo>
                    <a:pt x="3931" y="1727"/>
                    <a:pt x="3986" y="1898"/>
                    <a:pt x="3986" y="2082"/>
                  </a:cubicBezTo>
                  <a:cubicBezTo>
                    <a:pt x="3986" y="2234"/>
                    <a:pt x="3942" y="2379"/>
                    <a:pt x="3853" y="2517"/>
                  </a:cubicBezTo>
                  <a:cubicBezTo>
                    <a:pt x="3764" y="2656"/>
                    <a:pt x="3644" y="2781"/>
                    <a:pt x="3492" y="2894"/>
                  </a:cubicBezTo>
                  <a:cubicBezTo>
                    <a:pt x="3599" y="3246"/>
                    <a:pt x="3599" y="3246"/>
                    <a:pt x="3599" y="3246"/>
                  </a:cubicBezTo>
                  <a:cubicBezTo>
                    <a:pt x="3211" y="3034"/>
                    <a:pt x="3211" y="3034"/>
                    <a:pt x="3211" y="3034"/>
                  </a:cubicBezTo>
                  <a:cubicBezTo>
                    <a:pt x="3017" y="3082"/>
                    <a:pt x="2875" y="3106"/>
                    <a:pt x="2787" y="3106"/>
                  </a:cubicBezTo>
                  <a:cubicBezTo>
                    <a:pt x="2568" y="3106"/>
                    <a:pt x="2366" y="3060"/>
                    <a:pt x="2182" y="2969"/>
                  </a:cubicBezTo>
                  <a:cubicBezTo>
                    <a:pt x="1998" y="2877"/>
                    <a:pt x="1853" y="2753"/>
                    <a:pt x="1747" y="2596"/>
                  </a:cubicBezTo>
                  <a:cubicBezTo>
                    <a:pt x="1641" y="2439"/>
                    <a:pt x="1588" y="2268"/>
                    <a:pt x="1588" y="2082"/>
                  </a:cubicBezTo>
                  <a:close/>
                  <a:moveTo>
                    <a:pt x="1728" y="776"/>
                  </a:moveTo>
                  <a:cubicBezTo>
                    <a:pt x="1728" y="827"/>
                    <a:pt x="1750" y="869"/>
                    <a:pt x="1793" y="902"/>
                  </a:cubicBezTo>
                  <a:cubicBezTo>
                    <a:pt x="1835" y="935"/>
                    <a:pt x="1885" y="952"/>
                    <a:pt x="1940" y="952"/>
                  </a:cubicBezTo>
                  <a:cubicBezTo>
                    <a:pt x="1994" y="952"/>
                    <a:pt x="2036" y="936"/>
                    <a:pt x="2068" y="904"/>
                  </a:cubicBezTo>
                  <a:cubicBezTo>
                    <a:pt x="2100" y="872"/>
                    <a:pt x="2116" y="829"/>
                    <a:pt x="2116" y="776"/>
                  </a:cubicBezTo>
                  <a:cubicBezTo>
                    <a:pt x="2116" y="723"/>
                    <a:pt x="2100" y="680"/>
                    <a:pt x="2068" y="648"/>
                  </a:cubicBezTo>
                  <a:cubicBezTo>
                    <a:pt x="2036" y="615"/>
                    <a:pt x="1994" y="599"/>
                    <a:pt x="1940" y="599"/>
                  </a:cubicBezTo>
                  <a:cubicBezTo>
                    <a:pt x="1885" y="599"/>
                    <a:pt x="1835" y="616"/>
                    <a:pt x="1793" y="649"/>
                  </a:cubicBezTo>
                  <a:cubicBezTo>
                    <a:pt x="1750" y="682"/>
                    <a:pt x="1728" y="724"/>
                    <a:pt x="1728" y="776"/>
                  </a:cubicBezTo>
                  <a:close/>
                  <a:moveTo>
                    <a:pt x="2258" y="1763"/>
                  </a:moveTo>
                  <a:cubicBezTo>
                    <a:pt x="2258" y="1800"/>
                    <a:pt x="2272" y="1832"/>
                    <a:pt x="2302" y="1862"/>
                  </a:cubicBezTo>
                  <a:cubicBezTo>
                    <a:pt x="2331" y="1891"/>
                    <a:pt x="2363" y="1905"/>
                    <a:pt x="2398" y="1905"/>
                  </a:cubicBezTo>
                  <a:cubicBezTo>
                    <a:pt x="2450" y="1905"/>
                    <a:pt x="2492" y="1891"/>
                    <a:pt x="2525" y="1863"/>
                  </a:cubicBezTo>
                  <a:cubicBezTo>
                    <a:pt x="2559" y="1834"/>
                    <a:pt x="2575" y="1801"/>
                    <a:pt x="2575" y="1763"/>
                  </a:cubicBezTo>
                  <a:cubicBezTo>
                    <a:pt x="2575" y="1727"/>
                    <a:pt x="2559" y="1694"/>
                    <a:pt x="2525" y="1666"/>
                  </a:cubicBezTo>
                  <a:cubicBezTo>
                    <a:pt x="2492" y="1637"/>
                    <a:pt x="2450" y="1623"/>
                    <a:pt x="2398" y="1623"/>
                  </a:cubicBezTo>
                  <a:cubicBezTo>
                    <a:pt x="2363" y="1623"/>
                    <a:pt x="2331" y="1638"/>
                    <a:pt x="2302" y="1667"/>
                  </a:cubicBezTo>
                  <a:cubicBezTo>
                    <a:pt x="2272" y="1696"/>
                    <a:pt x="2258" y="1728"/>
                    <a:pt x="2258" y="1763"/>
                  </a:cubicBezTo>
                  <a:close/>
                  <a:moveTo>
                    <a:pt x="3034" y="1763"/>
                  </a:moveTo>
                  <a:cubicBezTo>
                    <a:pt x="3034" y="1800"/>
                    <a:pt x="3049" y="1832"/>
                    <a:pt x="3078" y="1862"/>
                  </a:cubicBezTo>
                  <a:cubicBezTo>
                    <a:pt x="3107" y="1891"/>
                    <a:pt x="3140" y="1905"/>
                    <a:pt x="3175" y="1905"/>
                  </a:cubicBezTo>
                  <a:cubicBezTo>
                    <a:pt x="3225" y="1905"/>
                    <a:pt x="3267" y="1891"/>
                    <a:pt x="3301" y="1863"/>
                  </a:cubicBezTo>
                  <a:cubicBezTo>
                    <a:pt x="3335" y="1834"/>
                    <a:pt x="3352" y="1801"/>
                    <a:pt x="3352" y="1763"/>
                  </a:cubicBezTo>
                  <a:cubicBezTo>
                    <a:pt x="3352" y="1727"/>
                    <a:pt x="3335" y="1694"/>
                    <a:pt x="3301" y="1666"/>
                  </a:cubicBezTo>
                  <a:cubicBezTo>
                    <a:pt x="3267" y="1637"/>
                    <a:pt x="3225" y="1623"/>
                    <a:pt x="3175" y="1623"/>
                  </a:cubicBezTo>
                  <a:cubicBezTo>
                    <a:pt x="3140" y="1623"/>
                    <a:pt x="3107" y="1638"/>
                    <a:pt x="3078" y="1667"/>
                  </a:cubicBezTo>
                  <a:cubicBezTo>
                    <a:pt x="3049" y="1696"/>
                    <a:pt x="3034" y="1728"/>
                    <a:pt x="3034" y="17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4C504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326211" y="2762947"/>
            <a:ext cx="420323" cy="420323"/>
            <a:chOff x="-357196" y="8102394"/>
            <a:chExt cx="300037" cy="300037"/>
          </a:xfrm>
        </p:grpSpPr>
        <p:sp>
          <p:nvSpPr>
            <p:cNvPr id="41" name="椭圆 40"/>
            <p:cNvSpPr/>
            <p:nvPr/>
          </p:nvSpPr>
          <p:spPr>
            <a:xfrm>
              <a:off x="-357196" y="8102394"/>
              <a:ext cx="300037" cy="300037"/>
            </a:xfrm>
            <a:prstGeom prst="ellipse">
              <a:avLst/>
            </a:prstGeom>
            <a:solidFill>
              <a:srgbClr val="E612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4C504E"/>
                </a:solidFill>
              </a:endParaRPr>
            </a:p>
          </p:txBody>
        </p:sp>
        <p:grpSp>
          <p:nvGrpSpPr>
            <p:cNvPr id="42" name="Group 4"/>
            <p:cNvGrpSpPr>
              <a:grpSpLocks noChangeAspect="1"/>
            </p:cNvGrpSpPr>
            <p:nvPr/>
          </p:nvGrpSpPr>
          <p:grpSpPr bwMode="auto">
            <a:xfrm>
              <a:off x="-296393" y="8169059"/>
              <a:ext cx="192778" cy="156451"/>
              <a:chOff x="1" y="-37"/>
              <a:chExt cx="3062" cy="2485"/>
            </a:xfrm>
            <a:solidFill>
              <a:schemeClr val="bg1"/>
            </a:solidFill>
          </p:grpSpPr>
          <p:sp>
            <p:nvSpPr>
              <p:cNvPr id="43" name="Freeform 6"/>
              <p:cNvSpPr>
                <a:spLocks noEditPoints="1"/>
              </p:cNvSpPr>
              <p:nvPr/>
            </p:nvSpPr>
            <p:spPr bwMode="auto">
              <a:xfrm>
                <a:off x="1" y="245"/>
                <a:ext cx="2631" cy="2203"/>
              </a:xfrm>
              <a:custGeom>
                <a:avLst/>
                <a:gdLst>
                  <a:gd name="T0" fmla="*/ 957 w 1111"/>
                  <a:gd name="T1" fmla="*/ 395 h 930"/>
                  <a:gd name="T2" fmla="*/ 936 w 1111"/>
                  <a:gd name="T3" fmla="*/ 362 h 930"/>
                  <a:gd name="T4" fmla="*/ 936 w 1111"/>
                  <a:gd name="T5" fmla="*/ 235 h 930"/>
                  <a:gd name="T6" fmla="*/ 652 w 1111"/>
                  <a:gd name="T7" fmla="*/ 234 h 930"/>
                  <a:gd name="T8" fmla="*/ 622 w 1111"/>
                  <a:gd name="T9" fmla="*/ 219 h 930"/>
                  <a:gd name="T10" fmla="*/ 608 w 1111"/>
                  <a:gd name="T11" fmla="*/ 70 h 930"/>
                  <a:gd name="T12" fmla="*/ 190 w 1111"/>
                  <a:gd name="T13" fmla="*/ 233 h 930"/>
                  <a:gd name="T14" fmla="*/ 0 w 1111"/>
                  <a:gd name="T15" fmla="*/ 591 h 930"/>
                  <a:gd name="T16" fmla="*/ 534 w 1111"/>
                  <a:gd name="T17" fmla="*/ 930 h 930"/>
                  <a:gd name="T18" fmla="*/ 1111 w 1111"/>
                  <a:gd name="T19" fmla="*/ 569 h 930"/>
                  <a:gd name="T20" fmla="*/ 957 w 1111"/>
                  <a:gd name="T21" fmla="*/ 395 h 930"/>
                  <a:gd name="T22" fmla="*/ 535 w 1111"/>
                  <a:gd name="T23" fmla="*/ 854 h 930"/>
                  <a:gd name="T24" fmla="*/ 128 w 1111"/>
                  <a:gd name="T25" fmla="*/ 641 h 930"/>
                  <a:gd name="T26" fmla="*/ 485 w 1111"/>
                  <a:gd name="T27" fmla="*/ 353 h 930"/>
                  <a:gd name="T28" fmla="*/ 892 w 1111"/>
                  <a:gd name="T29" fmla="*/ 566 h 930"/>
                  <a:gd name="T30" fmla="*/ 535 w 1111"/>
                  <a:gd name="T31" fmla="*/ 854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11" h="930">
                    <a:moveTo>
                      <a:pt x="957" y="395"/>
                    </a:moveTo>
                    <a:cubicBezTo>
                      <a:pt x="939" y="389"/>
                      <a:pt x="926" y="386"/>
                      <a:pt x="936" y="362"/>
                    </a:cubicBezTo>
                    <a:cubicBezTo>
                      <a:pt x="956" y="311"/>
                      <a:pt x="958" y="267"/>
                      <a:pt x="936" y="235"/>
                    </a:cubicBezTo>
                    <a:cubicBezTo>
                      <a:pt x="895" y="176"/>
                      <a:pt x="782" y="179"/>
                      <a:pt x="652" y="234"/>
                    </a:cubicBezTo>
                    <a:cubicBezTo>
                      <a:pt x="652" y="234"/>
                      <a:pt x="611" y="251"/>
                      <a:pt x="622" y="219"/>
                    </a:cubicBezTo>
                    <a:cubicBezTo>
                      <a:pt x="642" y="155"/>
                      <a:pt x="639" y="101"/>
                      <a:pt x="608" y="70"/>
                    </a:cubicBezTo>
                    <a:cubicBezTo>
                      <a:pt x="537" y="0"/>
                      <a:pt x="350" y="73"/>
                      <a:pt x="190" y="233"/>
                    </a:cubicBezTo>
                    <a:cubicBezTo>
                      <a:pt x="69" y="353"/>
                      <a:pt x="0" y="481"/>
                      <a:pt x="0" y="591"/>
                    </a:cubicBezTo>
                    <a:cubicBezTo>
                      <a:pt x="0" y="802"/>
                      <a:pt x="270" y="930"/>
                      <a:pt x="534" y="930"/>
                    </a:cubicBezTo>
                    <a:cubicBezTo>
                      <a:pt x="881" y="930"/>
                      <a:pt x="1111" y="728"/>
                      <a:pt x="1111" y="569"/>
                    </a:cubicBezTo>
                    <a:cubicBezTo>
                      <a:pt x="1111" y="472"/>
                      <a:pt x="1030" y="417"/>
                      <a:pt x="957" y="395"/>
                    </a:cubicBezTo>
                    <a:close/>
                    <a:moveTo>
                      <a:pt x="535" y="854"/>
                    </a:moveTo>
                    <a:cubicBezTo>
                      <a:pt x="324" y="875"/>
                      <a:pt x="142" y="780"/>
                      <a:pt x="128" y="641"/>
                    </a:cubicBezTo>
                    <a:cubicBezTo>
                      <a:pt x="114" y="503"/>
                      <a:pt x="274" y="374"/>
                      <a:pt x="485" y="353"/>
                    </a:cubicBezTo>
                    <a:cubicBezTo>
                      <a:pt x="696" y="332"/>
                      <a:pt x="878" y="427"/>
                      <a:pt x="892" y="566"/>
                    </a:cubicBezTo>
                    <a:cubicBezTo>
                      <a:pt x="906" y="704"/>
                      <a:pt x="746" y="833"/>
                      <a:pt x="535" y="8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4C504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1950" y="-37"/>
                <a:ext cx="1113" cy="1180"/>
              </a:xfrm>
              <a:custGeom>
                <a:avLst/>
                <a:gdLst>
                  <a:gd name="T0" fmla="*/ 364 w 470"/>
                  <a:gd name="T1" fmla="*/ 128 h 498"/>
                  <a:gd name="T2" fmla="*/ 43 w 470"/>
                  <a:gd name="T3" fmla="*/ 24 h 498"/>
                  <a:gd name="T4" fmla="*/ 43 w 470"/>
                  <a:gd name="T5" fmla="*/ 24 h 498"/>
                  <a:gd name="T6" fmla="*/ 5 w 470"/>
                  <a:gd name="T7" fmla="*/ 82 h 498"/>
                  <a:gd name="T8" fmla="*/ 63 w 470"/>
                  <a:gd name="T9" fmla="*/ 120 h 498"/>
                  <a:gd name="T10" fmla="*/ 291 w 470"/>
                  <a:gd name="T11" fmla="*/ 193 h 498"/>
                  <a:gd name="T12" fmla="*/ 341 w 470"/>
                  <a:gd name="T13" fmla="*/ 428 h 498"/>
                  <a:gd name="T14" fmla="*/ 341 w 470"/>
                  <a:gd name="T15" fmla="*/ 428 h 498"/>
                  <a:gd name="T16" fmla="*/ 373 w 470"/>
                  <a:gd name="T17" fmla="*/ 489 h 498"/>
                  <a:gd name="T18" fmla="*/ 434 w 470"/>
                  <a:gd name="T19" fmla="*/ 458 h 498"/>
                  <a:gd name="T20" fmla="*/ 434 w 470"/>
                  <a:gd name="T21" fmla="*/ 458 h 498"/>
                  <a:gd name="T22" fmla="*/ 364 w 470"/>
                  <a:gd name="T23" fmla="*/ 1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0" h="498">
                    <a:moveTo>
                      <a:pt x="364" y="128"/>
                    </a:moveTo>
                    <a:cubicBezTo>
                      <a:pt x="280" y="35"/>
                      <a:pt x="157" y="0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16" y="30"/>
                      <a:pt x="0" y="56"/>
                      <a:pt x="5" y="82"/>
                    </a:cubicBezTo>
                    <a:cubicBezTo>
                      <a:pt x="11" y="108"/>
                      <a:pt x="37" y="125"/>
                      <a:pt x="63" y="120"/>
                    </a:cubicBezTo>
                    <a:cubicBezTo>
                      <a:pt x="144" y="102"/>
                      <a:pt x="232" y="128"/>
                      <a:pt x="291" y="193"/>
                    </a:cubicBezTo>
                    <a:cubicBezTo>
                      <a:pt x="351" y="259"/>
                      <a:pt x="367" y="349"/>
                      <a:pt x="341" y="428"/>
                    </a:cubicBezTo>
                    <a:cubicBezTo>
                      <a:pt x="341" y="428"/>
                      <a:pt x="341" y="428"/>
                      <a:pt x="341" y="428"/>
                    </a:cubicBezTo>
                    <a:cubicBezTo>
                      <a:pt x="333" y="454"/>
                      <a:pt x="347" y="481"/>
                      <a:pt x="373" y="489"/>
                    </a:cubicBezTo>
                    <a:cubicBezTo>
                      <a:pt x="398" y="498"/>
                      <a:pt x="426" y="484"/>
                      <a:pt x="434" y="458"/>
                    </a:cubicBezTo>
                    <a:cubicBezTo>
                      <a:pt x="434" y="458"/>
                      <a:pt x="434" y="458"/>
                      <a:pt x="434" y="458"/>
                    </a:cubicBezTo>
                    <a:cubicBezTo>
                      <a:pt x="470" y="347"/>
                      <a:pt x="447" y="221"/>
                      <a:pt x="364" y="1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4C504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2049" y="394"/>
                <a:ext cx="580" cy="609"/>
              </a:xfrm>
              <a:custGeom>
                <a:avLst/>
                <a:gdLst>
                  <a:gd name="T0" fmla="*/ 193 w 245"/>
                  <a:gd name="T1" fmla="*/ 62 h 257"/>
                  <a:gd name="T2" fmla="*/ 37 w 245"/>
                  <a:gd name="T3" fmla="*/ 11 h 257"/>
                  <a:gd name="T4" fmla="*/ 5 w 245"/>
                  <a:gd name="T5" fmla="*/ 61 h 257"/>
                  <a:gd name="T6" fmla="*/ 54 w 245"/>
                  <a:gd name="T7" fmla="*/ 94 h 257"/>
                  <a:gd name="T8" fmla="*/ 54 w 245"/>
                  <a:gd name="T9" fmla="*/ 94 h 257"/>
                  <a:gd name="T10" fmla="*/ 131 w 245"/>
                  <a:gd name="T11" fmla="*/ 118 h 257"/>
                  <a:gd name="T12" fmla="*/ 148 w 245"/>
                  <a:gd name="T13" fmla="*/ 197 h 257"/>
                  <a:gd name="T14" fmla="*/ 148 w 245"/>
                  <a:gd name="T15" fmla="*/ 197 h 257"/>
                  <a:gd name="T16" fmla="*/ 175 w 245"/>
                  <a:gd name="T17" fmla="*/ 250 h 257"/>
                  <a:gd name="T18" fmla="*/ 228 w 245"/>
                  <a:gd name="T19" fmla="*/ 223 h 257"/>
                  <a:gd name="T20" fmla="*/ 193 w 245"/>
                  <a:gd name="T21" fmla="*/ 62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5" h="257">
                    <a:moveTo>
                      <a:pt x="193" y="62"/>
                    </a:moveTo>
                    <a:cubicBezTo>
                      <a:pt x="153" y="17"/>
                      <a:pt x="92" y="0"/>
                      <a:pt x="37" y="11"/>
                    </a:cubicBezTo>
                    <a:cubicBezTo>
                      <a:pt x="14" y="16"/>
                      <a:pt x="0" y="39"/>
                      <a:pt x="5" y="61"/>
                    </a:cubicBezTo>
                    <a:cubicBezTo>
                      <a:pt x="9" y="84"/>
                      <a:pt x="32" y="98"/>
                      <a:pt x="54" y="94"/>
                    </a:cubicBezTo>
                    <a:cubicBezTo>
                      <a:pt x="54" y="94"/>
                      <a:pt x="54" y="94"/>
                      <a:pt x="54" y="94"/>
                    </a:cubicBezTo>
                    <a:cubicBezTo>
                      <a:pt x="82" y="88"/>
                      <a:pt x="111" y="96"/>
                      <a:pt x="131" y="118"/>
                    </a:cubicBezTo>
                    <a:cubicBezTo>
                      <a:pt x="151" y="140"/>
                      <a:pt x="156" y="170"/>
                      <a:pt x="148" y="197"/>
                    </a:cubicBezTo>
                    <a:cubicBezTo>
                      <a:pt x="148" y="197"/>
                      <a:pt x="148" y="197"/>
                      <a:pt x="148" y="197"/>
                    </a:cubicBezTo>
                    <a:cubicBezTo>
                      <a:pt x="141" y="219"/>
                      <a:pt x="153" y="243"/>
                      <a:pt x="175" y="250"/>
                    </a:cubicBezTo>
                    <a:cubicBezTo>
                      <a:pt x="197" y="257"/>
                      <a:pt x="220" y="245"/>
                      <a:pt x="228" y="223"/>
                    </a:cubicBezTo>
                    <a:cubicBezTo>
                      <a:pt x="245" y="169"/>
                      <a:pt x="234" y="107"/>
                      <a:pt x="193" y="6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4C504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Freeform 9"/>
              <p:cNvSpPr>
                <a:spLocks noEditPoints="1"/>
              </p:cNvSpPr>
              <p:nvPr/>
            </p:nvSpPr>
            <p:spPr bwMode="auto">
              <a:xfrm>
                <a:off x="603" y="1271"/>
                <a:ext cx="1086" cy="938"/>
              </a:xfrm>
              <a:custGeom>
                <a:avLst/>
                <a:gdLst>
                  <a:gd name="T0" fmla="*/ 302 w 459"/>
                  <a:gd name="T1" fmla="*/ 26 h 396"/>
                  <a:gd name="T2" fmla="*/ 45 w 459"/>
                  <a:gd name="T3" fmla="*/ 139 h 396"/>
                  <a:gd name="T4" fmla="*/ 144 w 459"/>
                  <a:gd name="T5" fmla="*/ 362 h 396"/>
                  <a:gd name="T6" fmla="*/ 416 w 459"/>
                  <a:gd name="T7" fmla="*/ 246 h 396"/>
                  <a:gd name="T8" fmla="*/ 302 w 459"/>
                  <a:gd name="T9" fmla="*/ 26 h 396"/>
                  <a:gd name="T10" fmla="*/ 225 w 459"/>
                  <a:gd name="T11" fmla="*/ 257 h 396"/>
                  <a:gd name="T12" fmla="*/ 128 w 459"/>
                  <a:gd name="T13" fmla="*/ 289 h 396"/>
                  <a:gd name="T14" fmla="*/ 107 w 459"/>
                  <a:gd name="T15" fmla="*/ 204 h 396"/>
                  <a:gd name="T16" fmla="*/ 202 w 459"/>
                  <a:gd name="T17" fmla="*/ 172 h 396"/>
                  <a:gd name="T18" fmla="*/ 225 w 459"/>
                  <a:gd name="T19" fmla="*/ 257 h 396"/>
                  <a:gd name="T20" fmla="*/ 292 w 459"/>
                  <a:gd name="T21" fmla="*/ 170 h 396"/>
                  <a:gd name="T22" fmla="*/ 256 w 459"/>
                  <a:gd name="T23" fmla="*/ 184 h 396"/>
                  <a:gd name="T24" fmla="*/ 247 w 459"/>
                  <a:gd name="T25" fmla="*/ 152 h 396"/>
                  <a:gd name="T26" fmla="*/ 282 w 459"/>
                  <a:gd name="T27" fmla="*/ 139 h 396"/>
                  <a:gd name="T28" fmla="*/ 292 w 459"/>
                  <a:gd name="T29" fmla="*/ 17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9" h="396">
                    <a:moveTo>
                      <a:pt x="302" y="26"/>
                    </a:moveTo>
                    <a:cubicBezTo>
                      <a:pt x="202" y="0"/>
                      <a:pt x="88" y="50"/>
                      <a:pt x="45" y="139"/>
                    </a:cubicBezTo>
                    <a:cubicBezTo>
                      <a:pt x="0" y="229"/>
                      <a:pt x="43" y="329"/>
                      <a:pt x="144" y="362"/>
                    </a:cubicBezTo>
                    <a:cubicBezTo>
                      <a:pt x="249" y="396"/>
                      <a:pt x="373" y="344"/>
                      <a:pt x="416" y="246"/>
                    </a:cubicBezTo>
                    <a:cubicBezTo>
                      <a:pt x="459" y="151"/>
                      <a:pt x="406" y="53"/>
                      <a:pt x="302" y="26"/>
                    </a:cubicBezTo>
                    <a:close/>
                    <a:moveTo>
                      <a:pt x="225" y="257"/>
                    </a:moveTo>
                    <a:cubicBezTo>
                      <a:pt x="205" y="289"/>
                      <a:pt x="161" y="304"/>
                      <a:pt x="128" y="289"/>
                    </a:cubicBezTo>
                    <a:cubicBezTo>
                      <a:pt x="96" y="274"/>
                      <a:pt x="86" y="236"/>
                      <a:pt x="107" y="204"/>
                    </a:cubicBezTo>
                    <a:cubicBezTo>
                      <a:pt x="127" y="173"/>
                      <a:pt x="169" y="159"/>
                      <a:pt x="202" y="172"/>
                    </a:cubicBezTo>
                    <a:cubicBezTo>
                      <a:pt x="235" y="186"/>
                      <a:pt x="245" y="224"/>
                      <a:pt x="225" y="257"/>
                    </a:cubicBezTo>
                    <a:close/>
                    <a:moveTo>
                      <a:pt x="292" y="170"/>
                    </a:moveTo>
                    <a:cubicBezTo>
                      <a:pt x="285" y="183"/>
                      <a:pt x="269" y="189"/>
                      <a:pt x="256" y="184"/>
                    </a:cubicBezTo>
                    <a:cubicBezTo>
                      <a:pt x="243" y="179"/>
                      <a:pt x="240" y="165"/>
                      <a:pt x="247" y="152"/>
                    </a:cubicBezTo>
                    <a:cubicBezTo>
                      <a:pt x="254" y="140"/>
                      <a:pt x="270" y="134"/>
                      <a:pt x="282" y="139"/>
                    </a:cubicBezTo>
                    <a:cubicBezTo>
                      <a:pt x="295" y="144"/>
                      <a:pt x="300" y="158"/>
                      <a:pt x="292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4C504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4326211" y="3332996"/>
            <a:ext cx="420323" cy="420323"/>
            <a:chOff x="188856" y="9182311"/>
            <a:chExt cx="300037" cy="300037"/>
          </a:xfrm>
        </p:grpSpPr>
        <p:sp>
          <p:nvSpPr>
            <p:cNvPr id="50" name="椭圆 49"/>
            <p:cNvSpPr/>
            <p:nvPr/>
          </p:nvSpPr>
          <p:spPr>
            <a:xfrm>
              <a:off x="188856" y="9182311"/>
              <a:ext cx="300037" cy="30003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4C504E"/>
                </a:solidFill>
              </a:endParaRPr>
            </a:p>
          </p:txBody>
        </p:sp>
        <p:sp>
          <p:nvSpPr>
            <p:cNvPr id="49" name="Freeform 16"/>
            <p:cNvSpPr>
              <a:spLocks noEditPoints="1"/>
            </p:cNvSpPr>
            <p:nvPr/>
          </p:nvSpPr>
          <p:spPr bwMode="auto">
            <a:xfrm>
              <a:off x="239551" y="9232924"/>
              <a:ext cx="200623" cy="200623"/>
            </a:xfrm>
            <a:custGeom>
              <a:avLst/>
              <a:gdLst>
                <a:gd name="T0" fmla="*/ 100 w 200"/>
                <a:gd name="T1" fmla="*/ 0 h 200"/>
                <a:gd name="T2" fmla="*/ 100 w 200"/>
                <a:gd name="T3" fmla="*/ 0 h 200"/>
                <a:gd name="T4" fmla="*/ 100 w 200"/>
                <a:gd name="T5" fmla="*/ 200 h 200"/>
                <a:gd name="T6" fmla="*/ 100 w 200"/>
                <a:gd name="T7" fmla="*/ 200 h 200"/>
                <a:gd name="T8" fmla="*/ 200 w 200"/>
                <a:gd name="T9" fmla="*/ 100 h 200"/>
                <a:gd name="T10" fmla="*/ 104 w 200"/>
                <a:gd name="T11" fmla="*/ 59 h 200"/>
                <a:gd name="T12" fmla="*/ 140 w 200"/>
                <a:gd name="T13" fmla="*/ 96 h 200"/>
                <a:gd name="T14" fmla="*/ 104 w 200"/>
                <a:gd name="T15" fmla="*/ 59 h 200"/>
                <a:gd name="T16" fmla="*/ 104 w 200"/>
                <a:gd name="T17" fmla="*/ 8 h 200"/>
                <a:gd name="T18" fmla="*/ 104 w 200"/>
                <a:gd name="T19" fmla="*/ 51 h 200"/>
                <a:gd name="T20" fmla="*/ 96 w 200"/>
                <a:gd name="T21" fmla="*/ 51 h 200"/>
                <a:gd name="T22" fmla="*/ 96 w 200"/>
                <a:gd name="T23" fmla="*/ 8 h 200"/>
                <a:gd name="T24" fmla="*/ 96 w 200"/>
                <a:gd name="T25" fmla="*/ 96 h 200"/>
                <a:gd name="T26" fmla="*/ 65 w 200"/>
                <a:gd name="T27" fmla="*/ 55 h 200"/>
                <a:gd name="T28" fmla="*/ 52 w 200"/>
                <a:gd name="T29" fmla="*/ 96 h 200"/>
                <a:gd name="T30" fmla="*/ 29 w 200"/>
                <a:gd name="T31" fmla="*/ 41 h 200"/>
                <a:gd name="T32" fmla="*/ 52 w 200"/>
                <a:gd name="T33" fmla="*/ 96 h 200"/>
                <a:gd name="T34" fmla="*/ 58 w 200"/>
                <a:gd name="T35" fmla="*/ 146 h 200"/>
                <a:gd name="T36" fmla="*/ 9 w 200"/>
                <a:gd name="T37" fmla="*/ 104 h 200"/>
                <a:gd name="T38" fmla="*/ 60 w 200"/>
                <a:gd name="T39" fmla="*/ 104 h 200"/>
                <a:gd name="T40" fmla="*/ 96 w 200"/>
                <a:gd name="T41" fmla="*/ 140 h 200"/>
                <a:gd name="T42" fmla="*/ 60 w 200"/>
                <a:gd name="T43" fmla="*/ 104 h 200"/>
                <a:gd name="T44" fmla="*/ 96 w 200"/>
                <a:gd name="T45" fmla="*/ 191 h 200"/>
                <a:gd name="T46" fmla="*/ 96 w 200"/>
                <a:gd name="T47" fmla="*/ 148 h 200"/>
                <a:gd name="T48" fmla="*/ 104 w 200"/>
                <a:gd name="T49" fmla="*/ 148 h 200"/>
                <a:gd name="T50" fmla="*/ 104 w 200"/>
                <a:gd name="T51" fmla="*/ 191 h 200"/>
                <a:gd name="T52" fmla="*/ 104 w 200"/>
                <a:gd name="T53" fmla="*/ 104 h 200"/>
                <a:gd name="T54" fmla="*/ 135 w 200"/>
                <a:gd name="T55" fmla="*/ 144 h 200"/>
                <a:gd name="T56" fmla="*/ 148 w 200"/>
                <a:gd name="T57" fmla="*/ 104 h 200"/>
                <a:gd name="T58" fmla="*/ 172 w 200"/>
                <a:gd name="T59" fmla="*/ 158 h 200"/>
                <a:gd name="T60" fmla="*/ 148 w 200"/>
                <a:gd name="T61" fmla="*/ 104 h 200"/>
                <a:gd name="T62" fmla="*/ 143 w 200"/>
                <a:gd name="T63" fmla="*/ 53 h 200"/>
                <a:gd name="T64" fmla="*/ 192 w 200"/>
                <a:gd name="T65" fmla="*/ 96 h 200"/>
                <a:gd name="T66" fmla="*/ 166 w 200"/>
                <a:gd name="T67" fmla="*/ 35 h 200"/>
                <a:gd name="T68" fmla="*/ 122 w 200"/>
                <a:gd name="T69" fmla="*/ 10 h 200"/>
                <a:gd name="T70" fmla="*/ 79 w 200"/>
                <a:gd name="T71" fmla="*/ 10 h 200"/>
                <a:gd name="T72" fmla="*/ 35 w 200"/>
                <a:gd name="T73" fmla="*/ 35 h 200"/>
                <a:gd name="T74" fmla="*/ 35 w 200"/>
                <a:gd name="T75" fmla="*/ 164 h 200"/>
                <a:gd name="T76" fmla="*/ 79 w 200"/>
                <a:gd name="T77" fmla="*/ 189 h 200"/>
                <a:gd name="T78" fmla="*/ 122 w 200"/>
                <a:gd name="T79" fmla="*/ 189 h 200"/>
                <a:gd name="T80" fmla="*/ 166 w 200"/>
                <a:gd name="T81" fmla="*/ 1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4"/>
                    <a:pt x="0" y="100"/>
                  </a:cubicBezTo>
                  <a:cubicBezTo>
                    <a:pt x="0" y="155"/>
                    <a:pt x="45" y="199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56" y="200"/>
                    <a:pt x="200" y="155"/>
                    <a:pt x="200" y="100"/>
                  </a:cubicBezTo>
                  <a:cubicBezTo>
                    <a:pt x="200" y="44"/>
                    <a:pt x="156" y="0"/>
                    <a:pt x="100" y="0"/>
                  </a:cubicBezTo>
                  <a:close/>
                  <a:moveTo>
                    <a:pt x="104" y="59"/>
                  </a:moveTo>
                  <a:cubicBezTo>
                    <a:pt x="115" y="59"/>
                    <a:pt x="125" y="58"/>
                    <a:pt x="135" y="55"/>
                  </a:cubicBezTo>
                  <a:cubicBezTo>
                    <a:pt x="138" y="67"/>
                    <a:pt x="140" y="81"/>
                    <a:pt x="140" y="96"/>
                  </a:cubicBezTo>
                  <a:cubicBezTo>
                    <a:pt x="104" y="96"/>
                    <a:pt x="104" y="96"/>
                    <a:pt x="104" y="96"/>
                  </a:cubicBezTo>
                  <a:lnTo>
                    <a:pt x="104" y="59"/>
                  </a:lnTo>
                  <a:close/>
                  <a:moveTo>
                    <a:pt x="104" y="51"/>
                  </a:moveTo>
                  <a:cubicBezTo>
                    <a:pt x="104" y="8"/>
                    <a:pt x="104" y="8"/>
                    <a:pt x="104" y="8"/>
                  </a:cubicBezTo>
                  <a:cubicBezTo>
                    <a:pt x="115" y="11"/>
                    <a:pt x="126" y="26"/>
                    <a:pt x="133" y="48"/>
                  </a:cubicBezTo>
                  <a:cubicBezTo>
                    <a:pt x="124" y="50"/>
                    <a:pt x="114" y="51"/>
                    <a:pt x="104" y="51"/>
                  </a:cubicBezTo>
                  <a:close/>
                  <a:moveTo>
                    <a:pt x="96" y="8"/>
                  </a:moveTo>
                  <a:cubicBezTo>
                    <a:pt x="96" y="51"/>
                    <a:pt x="96" y="51"/>
                    <a:pt x="96" y="51"/>
                  </a:cubicBezTo>
                  <a:cubicBezTo>
                    <a:pt x="87" y="51"/>
                    <a:pt x="77" y="50"/>
                    <a:pt x="68" y="48"/>
                  </a:cubicBezTo>
                  <a:cubicBezTo>
                    <a:pt x="75" y="25"/>
                    <a:pt x="86" y="11"/>
                    <a:pt x="96" y="8"/>
                  </a:cubicBezTo>
                  <a:close/>
                  <a:moveTo>
                    <a:pt x="96" y="59"/>
                  </a:moveTo>
                  <a:cubicBezTo>
                    <a:pt x="96" y="96"/>
                    <a:pt x="96" y="96"/>
                    <a:pt x="96" y="9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0" y="81"/>
                    <a:pt x="62" y="67"/>
                    <a:pt x="65" y="55"/>
                  </a:cubicBezTo>
                  <a:cubicBezTo>
                    <a:pt x="75" y="58"/>
                    <a:pt x="86" y="59"/>
                    <a:pt x="96" y="59"/>
                  </a:cubicBezTo>
                  <a:close/>
                  <a:moveTo>
                    <a:pt x="52" y="96"/>
                  </a:moveTo>
                  <a:cubicBezTo>
                    <a:pt x="9" y="96"/>
                    <a:pt x="9" y="96"/>
                    <a:pt x="9" y="96"/>
                  </a:cubicBezTo>
                  <a:cubicBezTo>
                    <a:pt x="9" y="75"/>
                    <a:pt x="17" y="56"/>
                    <a:pt x="29" y="41"/>
                  </a:cubicBezTo>
                  <a:cubicBezTo>
                    <a:pt x="38" y="46"/>
                    <a:pt x="48" y="50"/>
                    <a:pt x="58" y="53"/>
                  </a:cubicBezTo>
                  <a:cubicBezTo>
                    <a:pt x="54" y="66"/>
                    <a:pt x="52" y="80"/>
                    <a:pt x="52" y="96"/>
                  </a:cubicBezTo>
                  <a:close/>
                  <a:moveTo>
                    <a:pt x="52" y="104"/>
                  </a:moveTo>
                  <a:cubicBezTo>
                    <a:pt x="52" y="119"/>
                    <a:pt x="54" y="133"/>
                    <a:pt x="58" y="146"/>
                  </a:cubicBezTo>
                  <a:cubicBezTo>
                    <a:pt x="48" y="149"/>
                    <a:pt x="38" y="153"/>
                    <a:pt x="29" y="158"/>
                  </a:cubicBezTo>
                  <a:cubicBezTo>
                    <a:pt x="17" y="143"/>
                    <a:pt x="9" y="124"/>
                    <a:pt x="9" y="104"/>
                  </a:cubicBezTo>
                  <a:lnTo>
                    <a:pt x="52" y="104"/>
                  </a:lnTo>
                  <a:close/>
                  <a:moveTo>
                    <a:pt x="60" y="104"/>
                  </a:moveTo>
                  <a:cubicBezTo>
                    <a:pt x="96" y="104"/>
                    <a:pt x="96" y="104"/>
                    <a:pt x="96" y="104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86" y="140"/>
                    <a:pt x="75" y="141"/>
                    <a:pt x="65" y="144"/>
                  </a:cubicBezTo>
                  <a:cubicBezTo>
                    <a:pt x="62" y="132"/>
                    <a:pt x="60" y="119"/>
                    <a:pt x="60" y="104"/>
                  </a:cubicBezTo>
                  <a:close/>
                  <a:moveTo>
                    <a:pt x="96" y="148"/>
                  </a:moveTo>
                  <a:cubicBezTo>
                    <a:pt x="96" y="191"/>
                    <a:pt x="96" y="191"/>
                    <a:pt x="96" y="191"/>
                  </a:cubicBezTo>
                  <a:cubicBezTo>
                    <a:pt x="86" y="188"/>
                    <a:pt x="75" y="174"/>
                    <a:pt x="68" y="152"/>
                  </a:cubicBezTo>
                  <a:cubicBezTo>
                    <a:pt x="77" y="149"/>
                    <a:pt x="86" y="148"/>
                    <a:pt x="96" y="148"/>
                  </a:cubicBezTo>
                  <a:close/>
                  <a:moveTo>
                    <a:pt x="104" y="191"/>
                  </a:moveTo>
                  <a:cubicBezTo>
                    <a:pt x="104" y="148"/>
                    <a:pt x="104" y="148"/>
                    <a:pt x="104" y="148"/>
                  </a:cubicBezTo>
                  <a:cubicBezTo>
                    <a:pt x="114" y="148"/>
                    <a:pt x="124" y="149"/>
                    <a:pt x="133" y="152"/>
                  </a:cubicBezTo>
                  <a:cubicBezTo>
                    <a:pt x="126" y="174"/>
                    <a:pt x="115" y="188"/>
                    <a:pt x="104" y="191"/>
                  </a:cubicBezTo>
                  <a:close/>
                  <a:moveTo>
                    <a:pt x="104" y="140"/>
                  </a:moveTo>
                  <a:cubicBezTo>
                    <a:pt x="104" y="104"/>
                    <a:pt x="104" y="104"/>
                    <a:pt x="104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18"/>
                    <a:pt x="138" y="132"/>
                    <a:pt x="135" y="144"/>
                  </a:cubicBezTo>
                  <a:cubicBezTo>
                    <a:pt x="125" y="141"/>
                    <a:pt x="115" y="140"/>
                    <a:pt x="104" y="140"/>
                  </a:cubicBezTo>
                  <a:close/>
                  <a:moveTo>
                    <a:pt x="148" y="104"/>
                  </a:moveTo>
                  <a:cubicBezTo>
                    <a:pt x="192" y="104"/>
                    <a:pt x="192" y="104"/>
                    <a:pt x="192" y="104"/>
                  </a:cubicBezTo>
                  <a:cubicBezTo>
                    <a:pt x="191" y="124"/>
                    <a:pt x="184" y="143"/>
                    <a:pt x="172" y="158"/>
                  </a:cubicBezTo>
                  <a:cubicBezTo>
                    <a:pt x="163" y="153"/>
                    <a:pt x="153" y="149"/>
                    <a:pt x="143" y="146"/>
                  </a:cubicBezTo>
                  <a:cubicBezTo>
                    <a:pt x="146" y="133"/>
                    <a:pt x="148" y="119"/>
                    <a:pt x="148" y="104"/>
                  </a:cubicBezTo>
                  <a:close/>
                  <a:moveTo>
                    <a:pt x="148" y="96"/>
                  </a:moveTo>
                  <a:cubicBezTo>
                    <a:pt x="148" y="80"/>
                    <a:pt x="146" y="66"/>
                    <a:pt x="143" y="53"/>
                  </a:cubicBezTo>
                  <a:cubicBezTo>
                    <a:pt x="153" y="50"/>
                    <a:pt x="163" y="46"/>
                    <a:pt x="172" y="41"/>
                  </a:cubicBezTo>
                  <a:cubicBezTo>
                    <a:pt x="184" y="56"/>
                    <a:pt x="191" y="75"/>
                    <a:pt x="192" y="96"/>
                  </a:cubicBezTo>
                  <a:lnTo>
                    <a:pt x="148" y="96"/>
                  </a:lnTo>
                  <a:close/>
                  <a:moveTo>
                    <a:pt x="166" y="35"/>
                  </a:moveTo>
                  <a:cubicBezTo>
                    <a:pt x="158" y="39"/>
                    <a:pt x="150" y="43"/>
                    <a:pt x="141" y="46"/>
                  </a:cubicBezTo>
                  <a:cubicBezTo>
                    <a:pt x="136" y="30"/>
                    <a:pt x="130" y="18"/>
                    <a:pt x="122" y="10"/>
                  </a:cubicBezTo>
                  <a:cubicBezTo>
                    <a:pt x="139" y="14"/>
                    <a:pt x="154" y="23"/>
                    <a:pt x="166" y="35"/>
                  </a:cubicBezTo>
                  <a:close/>
                  <a:moveTo>
                    <a:pt x="79" y="10"/>
                  </a:moveTo>
                  <a:cubicBezTo>
                    <a:pt x="71" y="18"/>
                    <a:pt x="64" y="31"/>
                    <a:pt x="60" y="45"/>
                  </a:cubicBezTo>
                  <a:cubicBezTo>
                    <a:pt x="51" y="43"/>
                    <a:pt x="43" y="39"/>
                    <a:pt x="35" y="35"/>
                  </a:cubicBezTo>
                  <a:cubicBezTo>
                    <a:pt x="47" y="23"/>
                    <a:pt x="62" y="14"/>
                    <a:pt x="79" y="10"/>
                  </a:cubicBezTo>
                  <a:close/>
                  <a:moveTo>
                    <a:pt x="35" y="164"/>
                  </a:moveTo>
                  <a:cubicBezTo>
                    <a:pt x="43" y="160"/>
                    <a:pt x="51" y="156"/>
                    <a:pt x="60" y="154"/>
                  </a:cubicBezTo>
                  <a:cubicBezTo>
                    <a:pt x="64" y="169"/>
                    <a:pt x="71" y="181"/>
                    <a:pt x="79" y="189"/>
                  </a:cubicBezTo>
                  <a:cubicBezTo>
                    <a:pt x="62" y="185"/>
                    <a:pt x="47" y="176"/>
                    <a:pt x="35" y="164"/>
                  </a:cubicBezTo>
                  <a:close/>
                  <a:moveTo>
                    <a:pt x="122" y="189"/>
                  </a:moveTo>
                  <a:cubicBezTo>
                    <a:pt x="130" y="181"/>
                    <a:pt x="136" y="169"/>
                    <a:pt x="141" y="154"/>
                  </a:cubicBezTo>
                  <a:cubicBezTo>
                    <a:pt x="150" y="156"/>
                    <a:pt x="158" y="160"/>
                    <a:pt x="166" y="164"/>
                  </a:cubicBezTo>
                  <a:cubicBezTo>
                    <a:pt x="154" y="176"/>
                    <a:pt x="139" y="185"/>
                    <a:pt x="122" y="189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-503926" y="4287950"/>
            <a:ext cx="10151852" cy="8670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89180" y="6888988"/>
            <a:ext cx="444352" cy="1962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75" dirty="0">
                <a:solidFill>
                  <a:srgbClr val="4C504E"/>
                </a:solidFill>
                <a:latin typeface="Kalinga" panose="020B0502040204020203" pitchFamily="34" charset="0"/>
                <a:ea typeface="宋体" panose="02010600030101010101" pitchFamily="2" charset="-122"/>
                <a:cs typeface="Kalinga" panose="020B0502040204020203" pitchFamily="34" charset="0"/>
              </a:rPr>
              <a:t>胡贝侨</a:t>
            </a:r>
          </a:p>
        </p:txBody>
      </p:sp>
      <p:sp>
        <p:nvSpPr>
          <p:cNvPr id="57" name="文本框 151"/>
          <p:cNvSpPr txBox="1"/>
          <p:nvPr/>
        </p:nvSpPr>
        <p:spPr>
          <a:xfrm>
            <a:off x="4820380" y="223534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rgbClr val="515B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胡贝侨</a:t>
            </a:r>
            <a:endParaRPr lang="zh-CN" altLang="en-US" sz="1350" dirty="0">
              <a:solidFill>
                <a:srgbClr val="7F7F7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8" name="文本框 151"/>
          <p:cNvSpPr txBox="1"/>
          <p:nvPr/>
        </p:nvSpPr>
        <p:spPr>
          <a:xfrm>
            <a:off x="4820380" y="2823128"/>
            <a:ext cx="1116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solidFill>
                  <a:srgbClr val="515B67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@</a:t>
            </a:r>
            <a:r>
              <a:rPr lang="zh-CN" altLang="en-US" dirty="0">
                <a:solidFill>
                  <a:srgbClr val="515B67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胡贝侨</a:t>
            </a:r>
            <a:endParaRPr lang="zh-CN" altLang="en-US" dirty="0">
              <a:solidFill>
                <a:srgbClr val="515B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151"/>
          <p:cNvSpPr txBox="1"/>
          <p:nvPr/>
        </p:nvSpPr>
        <p:spPr>
          <a:xfrm>
            <a:off x="4820379" y="3367553"/>
            <a:ext cx="242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solidFill>
                  <a:srgbClr val="515B67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www.hubeiqiao.com</a:t>
            </a:r>
            <a:endParaRPr lang="zh-CN" altLang="en-US" dirty="0">
              <a:solidFill>
                <a:srgbClr val="515B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033" y="4485528"/>
            <a:ext cx="7270110" cy="5624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8699" y="1620084"/>
            <a:ext cx="4106012" cy="4846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5477" y="2265265"/>
            <a:ext cx="2281626" cy="37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07268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204056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16000" y="214313"/>
            <a:ext cx="223678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A3A3FB"/>
                </a:solidFill>
              </a:rPr>
              <a:t>我的寝室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</a:rPr>
              <a:t>概述</a:t>
            </a:r>
          </a:p>
        </p:txBody>
      </p:sp>
      <p:pic>
        <p:nvPicPr>
          <p:cNvPr id="16387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93113" y="117475"/>
            <a:ext cx="668337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420688" y="1125538"/>
            <a:ext cx="3741737" cy="18780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/>
              <a:t>CASE1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微软雅黑" pitchFamily="34" charset="-122"/>
              </a:rPr>
              <a:t>寝室向前冲</a:t>
            </a: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420688" y="3171825"/>
            <a:ext cx="3741737" cy="1711325"/>
          </a:xfrm>
          <a:prstGeom prst="rect">
            <a:avLst/>
          </a:prstGeom>
          <a:solidFill>
            <a:srgbClr val="FFC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/>
              <a:t>CASE2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微软雅黑" pitchFamily="34" charset="-122"/>
              </a:rPr>
              <a:t>寝室大升级</a:t>
            </a:r>
          </a:p>
        </p:txBody>
      </p:sp>
      <p:sp>
        <p:nvSpPr>
          <p:cNvPr id="15" name="矩形 14">
            <a:hlinkClick r:id="rId5" action="ppaction://hlinksldjump"/>
          </p:cNvPr>
          <p:cNvSpPr/>
          <p:nvPr/>
        </p:nvSpPr>
        <p:spPr>
          <a:xfrm>
            <a:off x="4343400" y="1125538"/>
            <a:ext cx="4395788" cy="37576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/>
              <a:t>CASE3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微软雅黑" pitchFamily="34" charset="-122"/>
              </a:rPr>
              <a:t>温情寝室  </a:t>
            </a:r>
            <a:r>
              <a:rPr lang="en-US" altLang="zh-CN" dirty="0">
                <a:latin typeface="微软雅黑" pitchFamily="34" charset="-122"/>
              </a:rPr>
              <a:t>633-634&amp;313-321</a:t>
            </a:r>
            <a:endParaRPr lang="zh-CN" altLang="en-US" dirty="0">
              <a:latin typeface="微软雅黑" pitchFamily="34" charset="-122"/>
            </a:endParaRPr>
          </a:p>
        </p:txBody>
      </p:sp>
      <p:sp>
        <p:nvSpPr>
          <p:cNvPr id="16391" name="TextBox 1"/>
          <p:cNvSpPr txBox="1">
            <a:spLocks noChangeArrowheads="1"/>
          </p:cNvSpPr>
          <p:nvPr/>
        </p:nvSpPr>
        <p:spPr bwMode="auto">
          <a:xfrm>
            <a:off x="2486025" y="1731963"/>
            <a:ext cx="1470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</a:rPr>
              <a:t>1.1</a:t>
            </a:r>
            <a:r>
              <a:rPr lang="zh-CN" altLang="en-US" sz="1600" dirty="0">
                <a:solidFill>
                  <a:schemeClr val="bg1"/>
                </a:solidFill>
              </a:rPr>
              <a:t>寝室总动员</a:t>
            </a:r>
            <a:endParaRPr lang="en-US" altLang="zh-CN" sz="1600" dirty="0">
              <a:solidFill>
                <a:schemeClr val="bg1"/>
              </a:solidFill>
            </a:endParaRPr>
          </a:p>
          <a:p>
            <a:pPr eaLnBrk="1" hangingPunct="1"/>
            <a:r>
              <a:rPr lang="en-US" altLang="zh-CN" sz="1600" dirty="0">
                <a:solidFill>
                  <a:schemeClr val="bg1"/>
                </a:solidFill>
              </a:rPr>
              <a:t>1.2</a:t>
            </a:r>
            <a:r>
              <a:rPr lang="zh-CN" altLang="en-US" sz="1600" dirty="0">
                <a:solidFill>
                  <a:schemeClr val="bg1"/>
                </a:solidFill>
              </a:rPr>
              <a:t>寝室齐运动</a:t>
            </a:r>
          </a:p>
        </p:txBody>
      </p:sp>
      <p:sp>
        <p:nvSpPr>
          <p:cNvPr id="16392" name="TextBox 2"/>
          <p:cNvSpPr txBox="1">
            <a:spLocks noChangeArrowheads="1"/>
          </p:cNvSpPr>
          <p:nvPr/>
        </p:nvSpPr>
        <p:spPr bwMode="auto">
          <a:xfrm>
            <a:off x="2589213" y="3735388"/>
            <a:ext cx="1470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chemeClr val="bg1"/>
                </a:solidFill>
              </a:rPr>
              <a:t>2.1</a:t>
            </a:r>
            <a:r>
              <a:rPr lang="zh-CN" altLang="en-US" sz="1600">
                <a:solidFill>
                  <a:schemeClr val="bg1"/>
                </a:solidFill>
              </a:rPr>
              <a:t>寝室大装扮</a:t>
            </a:r>
            <a:endParaRPr lang="en-US" altLang="zh-CN" sz="1600">
              <a:solidFill>
                <a:schemeClr val="bg1"/>
              </a:solidFill>
            </a:endParaRP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</a:rPr>
              <a:t>2.2</a:t>
            </a:r>
            <a:r>
              <a:rPr lang="zh-CN" altLang="en-US" sz="1600">
                <a:solidFill>
                  <a:schemeClr val="bg1"/>
                </a:solidFill>
              </a:rPr>
              <a:t>寝室大整理</a:t>
            </a:r>
          </a:p>
        </p:txBody>
      </p:sp>
      <p:sp>
        <p:nvSpPr>
          <p:cNvPr id="16393" name="TextBox 4"/>
          <p:cNvSpPr txBox="1">
            <a:spLocks noChangeArrowheads="1"/>
          </p:cNvSpPr>
          <p:nvPr/>
        </p:nvSpPr>
        <p:spPr bwMode="auto">
          <a:xfrm>
            <a:off x="6370638" y="1912938"/>
            <a:ext cx="191430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chemeClr val="bg1"/>
                </a:solidFill>
              </a:rPr>
              <a:t>3.1</a:t>
            </a:r>
            <a:r>
              <a:rPr lang="zh-CN" altLang="en-US" dirty="0">
                <a:solidFill>
                  <a:schemeClr val="bg1"/>
                </a:solidFill>
              </a:rPr>
              <a:t>分享学习 寝室</a:t>
            </a:r>
            <a:endParaRPr lang="en-US" altLang="zh-CN" dirty="0">
              <a:solidFill>
                <a:schemeClr val="bg1"/>
              </a:solidFill>
            </a:endParaRPr>
          </a:p>
          <a:p>
            <a:pPr eaLnBrk="1" hangingPunct="1"/>
            <a:r>
              <a:rPr lang="en-US" altLang="zh-CN" dirty="0">
                <a:solidFill>
                  <a:schemeClr val="bg1"/>
                </a:solidFill>
              </a:rPr>
              <a:t>3.2</a:t>
            </a:r>
            <a:r>
              <a:rPr lang="zh-CN" altLang="en-US" dirty="0">
                <a:solidFill>
                  <a:schemeClr val="bg1"/>
                </a:solidFill>
              </a:rPr>
              <a:t>天天向上 寝室</a:t>
            </a:r>
            <a:endParaRPr lang="en-US" altLang="zh-CN" dirty="0">
              <a:solidFill>
                <a:schemeClr val="bg1"/>
              </a:solidFill>
            </a:endParaRPr>
          </a:p>
          <a:p>
            <a:pPr eaLnBrk="1" hangingPunct="1"/>
            <a:r>
              <a:rPr lang="en-US" altLang="zh-CN" dirty="0">
                <a:solidFill>
                  <a:schemeClr val="bg1"/>
                </a:solidFill>
              </a:rPr>
              <a:t>3.3</a:t>
            </a:r>
            <a:r>
              <a:rPr lang="zh-CN" altLang="en-US" dirty="0">
                <a:solidFill>
                  <a:schemeClr val="bg1"/>
                </a:solidFill>
              </a:rPr>
              <a:t>关心问候 寝室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212636"/>
            <a:ext cx="8228794" cy="452312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Case 1 </a:t>
            </a:r>
            <a:r>
              <a:rPr lang="zh-CN" altLang="en-US" dirty="0">
                <a:solidFill>
                  <a:schemeClr val="tx1"/>
                </a:solidFill>
              </a:rPr>
              <a:t>寝室向前冲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545"/>
          <a:stretch/>
        </p:blipFill>
        <p:spPr>
          <a:xfrm>
            <a:off x="1343221" y="1739407"/>
            <a:ext cx="4323671" cy="26930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41" name="Group 9"/>
          <p:cNvGrpSpPr/>
          <p:nvPr/>
        </p:nvGrpSpPr>
        <p:grpSpPr>
          <a:xfrm>
            <a:off x="5666892" y="1739406"/>
            <a:ext cx="2431239" cy="2706981"/>
            <a:chOff x="6037294" y="2362198"/>
            <a:chExt cx="3348544" cy="3353261"/>
          </a:xfrm>
        </p:grpSpPr>
        <p:sp>
          <p:nvSpPr>
            <p:cNvPr id="43" name="Rectangle 11"/>
            <p:cNvSpPr/>
            <p:nvPr/>
          </p:nvSpPr>
          <p:spPr bwMode="auto">
            <a:xfrm>
              <a:off x="7756154" y="4085774"/>
              <a:ext cx="1629684" cy="1629685"/>
            </a:xfrm>
            <a:prstGeom prst="rect">
              <a:avLst/>
            </a:prstGeom>
            <a:solidFill>
              <a:srgbClr val="00AEEF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4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方正喵呜体" pitchFamily="2" charset="-122"/>
                  <a:ea typeface="方正喵呜体" pitchFamily="2" charset="-122"/>
                  <a:cs typeface="Segoe UI" pitchFamily="34" charset="0"/>
                </a:rPr>
                <a:t>      </a:t>
              </a:r>
              <a:endParaRPr lang="en-US" altLang="zh-CN" sz="12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方正喵呜体" pitchFamily="2" charset="-122"/>
                <a:ea typeface="方正喵呜体" pitchFamily="2" charset="-122"/>
                <a:cs typeface="Segoe UI" pitchFamily="34" charset="0"/>
              </a:endParaRPr>
            </a:p>
            <a:p>
              <a:pPr marL="0" marR="0" lvl="0" indent="0" defTabSz="68584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lang="en-US" sz="12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  <a:p>
              <a:pPr marL="0" marR="0" lvl="0" indent="0" defTabSz="68584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lang="en-US" sz="12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4" name="Rectangle 12"/>
            <p:cNvSpPr/>
            <p:nvPr/>
          </p:nvSpPr>
          <p:spPr bwMode="auto">
            <a:xfrm>
              <a:off x="6037294" y="4085774"/>
              <a:ext cx="1629684" cy="1629685"/>
            </a:xfrm>
            <a:prstGeom prst="rect">
              <a:avLst/>
            </a:prstGeom>
            <a:solidFill>
              <a:srgbClr val="00AEEF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48">
                <a:defRPr/>
              </a:pPr>
              <a:endParaRPr lang="en-US" altLang="zh-CN" sz="12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方正喵呜体" pitchFamily="2" charset="-122"/>
                <a:ea typeface="方正喵呜体" pitchFamily="2" charset="-122"/>
                <a:cs typeface="Segoe UI" pitchFamily="34" charset="0"/>
              </a:endParaRPr>
            </a:p>
            <a:p>
              <a:pPr lvl="0" algn="ctr" defTabSz="685848">
                <a:defRPr/>
              </a:pPr>
              <a:r>
                <a:rPr lang="zh-CN" altLang="en-US" sz="1200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方正喵呜体" pitchFamily="2" charset="-122"/>
                  <a:ea typeface="方正喵呜体" pitchFamily="2" charset="-122"/>
                  <a:cs typeface="Segoe UI" pitchFamily="34" charset="0"/>
                </a:rPr>
                <a:t>勇往直前</a:t>
              </a:r>
              <a:endParaRPr lang="en-US" altLang="zh-CN" sz="12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方正喵呜体" pitchFamily="2" charset="-122"/>
                <a:ea typeface="方正喵呜体" pitchFamily="2" charset="-122"/>
                <a:cs typeface="Segoe UI" pitchFamily="34" charset="0"/>
              </a:endParaRPr>
            </a:p>
            <a:p>
              <a:pPr lvl="0" algn="ctr" defTabSz="685848">
                <a:defRPr/>
              </a:pPr>
              <a:endParaRPr lang="en-US" altLang="zh-CN" sz="12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方正喵呜体" pitchFamily="2" charset="-122"/>
                <a:ea typeface="方正喵呜体" pitchFamily="2" charset="-122"/>
                <a:cs typeface="Segoe UI" pitchFamily="34" charset="0"/>
              </a:endParaRPr>
            </a:p>
            <a:p>
              <a:pPr lvl="0" algn="ctr" defTabSz="685848"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方正喵呜体" pitchFamily="2" charset="-122"/>
                <a:ea typeface="方正喵呜体" pitchFamily="2" charset="-122"/>
                <a:cs typeface="Segoe UI" pitchFamily="34" charset="0"/>
              </a:endParaRPr>
            </a:p>
            <a:p>
              <a:pPr lvl="0" algn="ctr" defTabSz="685848"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5" name="Rectangle 13"/>
            <p:cNvSpPr/>
            <p:nvPr/>
          </p:nvSpPr>
          <p:spPr bwMode="auto">
            <a:xfrm>
              <a:off x="7756154" y="2362199"/>
              <a:ext cx="1629684" cy="1629685"/>
            </a:xfrm>
            <a:prstGeom prst="rect">
              <a:avLst/>
            </a:prstGeom>
            <a:solidFill>
              <a:srgbClr val="00AEEF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4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方正喵呜体" pitchFamily="2" charset="-122"/>
                  <a:ea typeface="方正喵呜体" pitchFamily="2" charset="-122"/>
                  <a:cs typeface="Segoe UI" pitchFamily="34" charset="0"/>
                </a:rPr>
                <a:t>兄弟齐心 </a:t>
              </a:r>
              <a:endParaRPr lang="en-US" altLang="zh-CN" sz="12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方正喵呜体" pitchFamily="2" charset="-122"/>
                <a:ea typeface="方正喵呜体" pitchFamily="2" charset="-122"/>
                <a:cs typeface="Segoe UI" pitchFamily="34" charset="0"/>
              </a:endParaRPr>
            </a:p>
            <a:p>
              <a:pPr marL="0" marR="0" lvl="0" indent="0" defTabSz="68584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lang="en-US" altLang="zh-CN" sz="12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方正喵呜体" pitchFamily="2" charset="-122"/>
                <a:ea typeface="方正喵呜体" pitchFamily="2" charset="-122"/>
                <a:cs typeface="Segoe UI" pitchFamily="34" charset="0"/>
              </a:endParaRPr>
            </a:p>
            <a:p>
              <a:pPr marL="0" marR="0" lvl="0" indent="0" defTabSz="68584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lang="en-US" altLang="zh-CN" sz="12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方正喵呜体" pitchFamily="2" charset="-122"/>
                <a:ea typeface="方正喵呜体" pitchFamily="2" charset="-122"/>
                <a:cs typeface="Segoe UI" pitchFamily="34" charset="0"/>
              </a:endParaRPr>
            </a:p>
          </p:txBody>
        </p:sp>
        <p:sp>
          <p:nvSpPr>
            <p:cNvPr id="46" name="Rectangle 14"/>
            <p:cNvSpPr/>
            <p:nvPr/>
          </p:nvSpPr>
          <p:spPr bwMode="auto">
            <a:xfrm>
              <a:off x="6037295" y="2362198"/>
              <a:ext cx="1629684" cy="1629685"/>
            </a:xfrm>
            <a:prstGeom prst="rect">
              <a:avLst/>
            </a:prstGeom>
            <a:solidFill>
              <a:srgbClr val="00AEEF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4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方正喵呜体" pitchFamily="2" charset="-122"/>
                  <a:ea typeface="方正喵呜体" pitchFamily="2" charset="-122"/>
                  <a:cs typeface="Segoe UI" pitchFamily="34" charset="0"/>
                </a:rPr>
                <a:t>一寝室一家人  </a:t>
              </a:r>
              <a:endParaRPr lang="en-US" altLang="zh-CN" sz="12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方正喵呜体" pitchFamily="2" charset="-122"/>
                <a:ea typeface="方正喵呜体" pitchFamily="2" charset="-122"/>
                <a:cs typeface="Segoe UI" pitchFamily="34" charset="0"/>
              </a:endParaRPr>
            </a:p>
            <a:p>
              <a:pPr lvl="0" algn="ctr" defTabSz="68584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2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  <a:p>
              <a:pPr lvl="0" algn="ctr" defTabSz="68584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2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7106398" y="365009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喵呜体" pitchFamily="2" charset="-122"/>
                <a:ea typeface="方正喵呜体" pitchFamily="2" charset="-122"/>
              </a:rPr>
              <a:t>其利断金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12"/>
          <p:cNvGrpSpPr/>
          <p:nvPr/>
        </p:nvGrpSpPr>
        <p:grpSpPr>
          <a:xfrm>
            <a:off x="1061386" y="1037474"/>
            <a:ext cx="7158976" cy="3929184"/>
            <a:chOff x="1141407" y="1621825"/>
            <a:chExt cx="1712819" cy="1158724"/>
          </a:xfrm>
        </p:grpSpPr>
        <p:grpSp>
          <p:nvGrpSpPr>
            <p:cNvPr id="45" name="组合 10"/>
            <p:cNvGrpSpPr/>
            <p:nvPr/>
          </p:nvGrpSpPr>
          <p:grpSpPr>
            <a:xfrm>
              <a:off x="1141407" y="1621825"/>
              <a:ext cx="1712819" cy="1158724"/>
              <a:chOff x="1141399" y="1621822"/>
              <a:chExt cx="1712820" cy="1158724"/>
            </a:xfrm>
          </p:grpSpPr>
          <p:sp>
            <p:nvSpPr>
              <p:cNvPr id="47" name="矩形 129"/>
              <p:cNvSpPr/>
              <p:nvPr/>
            </p:nvSpPr>
            <p:spPr>
              <a:xfrm>
                <a:off x="1141399" y="1621822"/>
                <a:ext cx="1643249" cy="1158724"/>
              </a:xfrm>
              <a:prstGeom prst="rect">
                <a:avLst/>
              </a:prstGeom>
              <a:solidFill>
                <a:srgbClr val="00AE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028"/>
                <a:endParaRPr lang="zh-CN" altLang="en-US" dirty="0">
                  <a:solidFill>
                    <a:prstClr val="white"/>
                  </a:solidFill>
                  <a:latin typeface="Segoe UI Light" pitchFamily="34" charset="0"/>
                  <a:cs typeface="Segoe UI Light" pitchFamily="34" charset="0"/>
                </a:endParaRPr>
              </a:p>
            </p:txBody>
          </p:sp>
          <p:sp>
            <p:nvSpPr>
              <p:cNvPr id="48" name="矩形 43"/>
              <p:cNvSpPr/>
              <p:nvPr/>
            </p:nvSpPr>
            <p:spPr>
              <a:xfrm>
                <a:off x="1152508" y="1693816"/>
                <a:ext cx="1701711" cy="3139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028">
                  <a:lnSpc>
                    <a:spcPts val="1950"/>
                  </a:lnSpc>
                  <a:buClr>
                    <a:srgbClr val="397FBB"/>
                  </a:buClr>
                  <a:buSzPct val="105000"/>
                  <a:defRPr/>
                </a:pPr>
                <a:r>
                  <a:rPr lang="zh-CN" altLang="en-US" sz="2000" kern="1400" dirty="0">
                    <a:solidFill>
                      <a:prstClr val="white"/>
                    </a:solidFill>
                    <a:latin typeface="微软雅黑" pitchFamily="34" charset="-122"/>
                    <a:cs typeface="Segoe UI Light" pitchFamily="34" charset="0"/>
                  </a:rPr>
                  <a:t>寝室总动员</a:t>
                </a:r>
                <a:endParaRPr lang="en-US" altLang="zh-CN" sz="2000" kern="14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Segoe UI Light" pitchFamily="34" charset="0"/>
                </a:endParaRPr>
              </a:p>
            </p:txBody>
          </p:sp>
        </p:grpSp>
        <p:sp>
          <p:nvSpPr>
            <p:cNvPr id="46" name="Freeform 17"/>
            <p:cNvSpPr>
              <a:spLocks noEditPoints="1"/>
            </p:cNvSpPr>
            <p:nvPr/>
          </p:nvSpPr>
          <p:spPr bwMode="black">
            <a:xfrm>
              <a:off x="2414046" y="2261572"/>
              <a:ext cx="282816" cy="498474"/>
            </a:xfrm>
            <a:custGeom>
              <a:avLst/>
              <a:gdLst>
                <a:gd name="T0" fmla="*/ 580 w 1160"/>
                <a:gd name="T1" fmla="*/ 540 h 2287"/>
                <a:gd name="T2" fmla="*/ 731 w 1160"/>
                <a:gd name="T3" fmla="*/ 389 h 2287"/>
                <a:gd name="T4" fmla="*/ 580 w 1160"/>
                <a:gd name="T5" fmla="*/ 237 h 2287"/>
                <a:gd name="T6" fmla="*/ 428 w 1160"/>
                <a:gd name="T7" fmla="*/ 389 h 2287"/>
                <a:gd name="T8" fmla="*/ 580 w 1160"/>
                <a:gd name="T9" fmla="*/ 540 h 2287"/>
                <a:gd name="T10" fmla="*/ 1109 w 1160"/>
                <a:gd name="T11" fmla="*/ 22 h 2287"/>
                <a:gd name="T12" fmla="*/ 1000 w 1160"/>
                <a:gd name="T13" fmla="*/ 51 h 2287"/>
                <a:gd name="T14" fmla="*/ 691 w 1160"/>
                <a:gd name="T15" fmla="*/ 587 h 2287"/>
                <a:gd name="T16" fmla="*/ 469 w 1160"/>
                <a:gd name="T17" fmla="*/ 587 h 2287"/>
                <a:gd name="T18" fmla="*/ 159 w 1160"/>
                <a:gd name="T19" fmla="*/ 51 h 2287"/>
                <a:gd name="T20" fmla="*/ 51 w 1160"/>
                <a:gd name="T21" fmla="*/ 22 h 2287"/>
                <a:gd name="T22" fmla="*/ 22 w 1160"/>
                <a:gd name="T23" fmla="*/ 131 h 2287"/>
                <a:gd name="T24" fmla="*/ 377 w 1160"/>
                <a:gd name="T25" fmla="*/ 745 h 2287"/>
                <a:gd name="T26" fmla="*/ 377 w 1160"/>
                <a:gd name="T27" fmla="*/ 2194 h 2287"/>
                <a:gd name="T28" fmla="*/ 470 w 1160"/>
                <a:gd name="T29" fmla="*/ 2287 h 2287"/>
                <a:gd name="T30" fmla="*/ 562 w 1160"/>
                <a:gd name="T31" fmla="*/ 2194 h 2287"/>
                <a:gd name="T32" fmla="*/ 562 w 1160"/>
                <a:gd name="T33" fmla="*/ 1423 h 2287"/>
                <a:gd name="T34" fmla="*/ 598 w 1160"/>
                <a:gd name="T35" fmla="*/ 1423 h 2287"/>
                <a:gd name="T36" fmla="*/ 598 w 1160"/>
                <a:gd name="T37" fmla="*/ 2194 h 2287"/>
                <a:gd name="T38" fmla="*/ 690 w 1160"/>
                <a:gd name="T39" fmla="*/ 2287 h 2287"/>
                <a:gd name="T40" fmla="*/ 783 w 1160"/>
                <a:gd name="T41" fmla="*/ 2194 h 2287"/>
                <a:gd name="T42" fmla="*/ 783 w 1160"/>
                <a:gd name="T43" fmla="*/ 745 h 2287"/>
                <a:gd name="T44" fmla="*/ 1138 w 1160"/>
                <a:gd name="T45" fmla="*/ 131 h 2287"/>
                <a:gd name="T46" fmla="*/ 1109 w 1160"/>
                <a:gd name="T47" fmla="*/ 22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60" h="2287">
                  <a:moveTo>
                    <a:pt x="580" y="540"/>
                  </a:moveTo>
                  <a:cubicBezTo>
                    <a:pt x="664" y="540"/>
                    <a:pt x="731" y="473"/>
                    <a:pt x="731" y="389"/>
                  </a:cubicBezTo>
                  <a:cubicBezTo>
                    <a:pt x="731" y="305"/>
                    <a:pt x="664" y="237"/>
                    <a:pt x="580" y="237"/>
                  </a:cubicBezTo>
                  <a:cubicBezTo>
                    <a:pt x="496" y="237"/>
                    <a:pt x="428" y="305"/>
                    <a:pt x="428" y="389"/>
                  </a:cubicBezTo>
                  <a:cubicBezTo>
                    <a:pt x="428" y="473"/>
                    <a:pt x="496" y="540"/>
                    <a:pt x="580" y="540"/>
                  </a:cubicBezTo>
                  <a:close/>
                  <a:moveTo>
                    <a:pt x="1109" y="22"/>
                  </a:moveTo>
                  <a:cubicBezTo>
                    <a:pt x="1071" y="0"/>
                    <a:pt x="1022" y="13"/>
                    <a:pt x="1000" y="51"/>
                  </a:cubicBezTo>
                  <a:cubicBezTo>
                    <a:pt x="691" y="587"/>
                    <a:pt x="691" y="587"/>
                    <a:pt x="691" y="587"/>
                  </a:cubicBezTo>
                  <a:cubicBezTo>
                    <a:pt x="469" y="587"/>
                    <a:pt x="469" y="587"/>
                    <a:pt x="469" y="587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37" y="13"/>
                    <a:pt x="89" y="0"/>
                    <a:pt x="51" y="22"/>
                  </a:cubicBezTo>
                  <a:cubicBezTo>
                    <a:pt x="13" y="44"/>
                    <a:pt x="0" y="93"/>
                    <a:pt x="22" y="131"/>
                  </a:cubicBezTo>
                  <a:cubicBezTo>
                    <a:pt x="377" y="745"/>
                    <a:pt x="377" y="745"/>
                    <a:pt x="377" y="745"/>
                  </a:cubicBezTo>
                  <a:cubicBezTo>
                    <a:pt x="377" y="2194"/>
                    <a:pt x="377" y="2194"/>
                    <a:pt x="377" y="2194"/>
                  </a:cubicBezTo>
                  <a:cubicBezTo>
                    <a:pt x="377" y="2246"/>
                    <a:pt x="418" y="2287"/>
                    <a:pt x="470" y="2287"/>
                  </a:cubicBezTo>
                  <a:cubicBezTo>
                    <a:pt x="521" y="2287"/>
                    <a:pt x="562" y="2246"/>
                    <a:pt x="562" y="2194"/>
                  </a:cubicBezTo>
                  <a:cubicBezTo>
                    <a:pt x="562" y="1423"/>
                    <a:pt x="562" y="1423"/>
                    <a:pt x="562" y="1423"/>
                  </a:cubicBezTo>
                  <a:cubicBezTo>
                    <a:pt x="598" y="1423"/>
                    <a:pt x="598" y="1423"/>
                    <a:pt x="598" y="1423"/>
                  </a:cubicBezTo>
                  <a:cubicBezTo>
                    <a:pt x="598" y="2194"/>
                    <a:pt x="598" y="2194"/>
                    <a:pt x="598" y="2194"/>
                  </a:cubicBezTo>
                  <a:cubicBezTo>
                    <a:pt x="598" y="2246"/>
                    <a:pt x="639" y="2287"/>
                    <a:pt x="690" y="2287"/>
                  </a:cubicBezTo>
                  <a:cubicBezTo>
                    <a:pt x="742" y="2287"/>
                    <a:pt x="783" y="2246"/>
                    <a:pt x="783" y="2194"/>
                  </a:cubicBezTo>
                  <a:cubicBezTo>
                    <a:pt x="783" y="745"/>
                    <a:pt x="783" y="745"/>
                    <a:pt x="783" y="745"/>
                  </a:cubicBezTo>
                  <a:cubicBezTo>
                    <a:pt x="1138" y="131"/>
                    <a:pt x="1138" y="131"/>
                    <a:pt x="1138" y="131"/>
                  </a:cubicBezTo>
                  <a:cubicBezTo>
                    <a:pt x="1160" y="93"/>
                    <a:pt x="1147" y="44"/>
                    <a:pt x="1109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>
                <a:latin typeface="Segoe UI Light" pitchFamily="34" charset="0"/>
                <a:cs typeface="Segoe UI Light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854236" y="3169607"/>
            <a:ext cx="1667747" cy="128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1419" y="3157138"/>
            <a:ext cx="1642204" cy="1299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0874" y="3169607"/>
            <a:ext cx="1606246" cy="128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3552" y="3172804"/>
            <a:ext cx="1644007" cy="128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22665" y="1737376"/>
            <a:ext cx="1644007" cy="1287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25682" y="1724979"/>
            <a:ext cx="1621438" cy="1299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89844" y="1714067"/>
            <a:ext cx="1632139" cy="128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42" t="-854"/>
          <a:stretch/>
        </p:blipFill>
        <p:spPr>
          <a:xfrm>
            <a:off x="1157338" y="1714067"/>
            <a:ext cx="1626285" cy="128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-1938388" y="521886"/>
            <a:ext cx="1622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好室友 一辈子</a:t>
            </a:r>
          </a:p>
        </p:txBody>
      </p:sp>
    </p:spTree>
    <p:extLst>
      <p:ext uri="{BB962C8B-B14F-4D97-AF65-F5344CB8AC3E}">
        <p14:creationId xmlns:p14="http://schemas.microsoft.com/office/powerpoint/2010/main" val="66794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1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8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4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156 -3.91787E-6 L 0.61336 -3.91787E-6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83268" y="1713594"/>
            <a:ext cx="2570018" cy="26717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2169" y="1655895"/>
            <a:ext cx="2563091" cy="27260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51029" y="1713594"/>
            <a:ext cx="2482691" cy="26577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03134" y="810130"/>
            <a:ext cx="2295255" cy="20765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0162" y="810130"/>
            <a:ext cx="2458115" cy="20765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4210" y="2985764"/>
            <a:ext cx="2458115" cy="20576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03134" y="3018930"/>
            <a:ext cx="2289240" cy="2024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31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5.21643E-7 L -0.35452 5.21643E-7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00"/>
                            </p:stCondLst>
                            <p:childTnLst>
                              <p:par>
                                <p:cTn id="2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39845E-6 L 0.34878 -1.39845E-6 " pathEditMode="relative" rAng="0" ptsTypes="AA">
                                      <p:cBhvr>
                                        <p:cTn id="21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52053E-6 L -4.44444E-6 0.72309 " pathEditMode="relative" rAng="0" ptsTypes="AA">
                                      <p:cBhvr>
                                        <p:cTn id="24" dur="1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1.1.1</a:t>
            </a:r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趣味项目</a:t>
            </a:r>
          </a:p>
        </p:txBody>
      </p:sp>
      <p:sp>
        <p:nvSpPr>
          <p:cNvPr id="7" name="矩形 6"/>
          <p:cNvSpPr/>
          <p:nvPr/>
        </p:nvSpPr>
        <p:spPr>
          <a:xfrm>
            <a:off x="8096280" y="1462345"/>
            <a:ext cx="157517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方正喵呜体" pitchFamily="2" charset="-122"/>
                <a:ea typeface="方正喵呜体" pitchFamily="2" charset="-122"/>
              </a:rPr>
              <a:t>屁股好疼啊</a:t>
            </a:r>
            <a:r>
              <a:rPr lang="en-US" altLang="zh-CN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~</a:t>
            </a:r>
            <a:endParaRPr lang="zh-CN" altLang="en-US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r:id="rId1" imgW="1828800" imgH="1828800"/>
        </mc:Choice>
        <mc:Fallback>
          <p:control r:id="rId1" imgW="1828800" imgH="1828800">
            <p:pic>
              <p:nvPicPr>
                <p:cNvPr id="3" name="ShockwaveFlash1"/>
                <p:cNvPicPr preferRelativeResize="0">
                  <a:picLocks noChangeAspect="1" noChangeArrowheads="1" noChangeShapeType="1"/>
                </p:cNvPicPr>
                <p:nvPr>
                  <p:custDataLst>
                    <p:tags r:id="rId2"/>
                  </p:custDataLst>
                </p:nvPr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81063" y="561975"/>
                  <a:ext cx="6435725" cy="4826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59515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4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8435E-6 C 0.03924 4.08435E-6 0.07135 0.04217 0.07135 0.09434 C 0.07135 0.14622 0.03924 0.18868 -5.55556E-7 0.18868 C -0.03941 0.18868 -0.07135 0.14622 -0.07135 0.09434 C -0.07135 0.04217 -0.03941 4.08435E-6 -5.55556E-7 4.08435E-6 Z " pathEditMode="relative" rAng="0" ptsTypes="fffff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4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FLV_FILE_PATH" val="C:\Users\asus\Desktop\团日活动00_pptx\Assets\VID_20121024_135035_3.mp4"/>
  <p:tag name="MMPROD_MANAGE_ASSETS" val="FALSE"/>
  <p:tag name="MMPROD_IS_H264" val="0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2500</TotalTime>
  <Words>1382</Words>
  <Application>Microsoft Office PowerPoint</Application>
  <PresentationFormat>全屏显示(16:10)</PresentationFormat>
  <Paragraphs>289</Paragraphs>
  <Slides>45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45</vt:i4>
      </vt:variant>
    </vt:vector>
  </HeadingPairs>
  <TitlesOfParts>
    <vt:vector size="61" baseType="lpstr">
      <vt:lpstr>方正喵呜体</vt:lpstr>
      <vt:lpstr>宋体</vt:lpstr>
      <vt:lpstr>微软雅黑</vt:lpstr>
      <vt:lpstr>微软雅黑 Light</vt:lpstr>
      <vt:lpstr>Arial</vt:lpstr>
      <vt:lpstr>Calibri</vt:lpstr>
      <vt:lpstr>Calibri Light</vt:lpstr>
      <vt:lpstr>Impact</vt:lpstr>
      <vt:lpstr>Kalinga</vt:lpstr>
      <vt:lpstr>Segoe UI</vt:lpstr>
      <vt:lpstr>Segoe UI Light</vt:lpstr>
      <vt:lpstr>Wingdings</vt:lpstr>
      <vt:lpstr>1_Office 主题​​</vt:lpstr>
      <vt:lpstr>Office 主题​​</vt:lpstr>
      <vt:lpstr>1_自定义设计方案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Case 1 寝室向前冲</vt:lpstr>
      <vt:lpstr>PowerPoint 演示文稿</vt:lpstr>
      <vt:lpstr>PowerPoint 演示文稿</vt:lpstr>
      <vt:lpstr>1.1.1趣味项目</vt:lpstr>
      <vt:lpstr>PowerPoint 演示文稿</vt:lpstr>
      <vt:lpstr>1.3寝室齐运动</vt:lpstr>
      <vt:lpstr>1.2 寝室大升级</vt:lpstr>
      <vt:lpstr>2.1寝室大展示</vt:lpstr>
      <vt:lpstr>2.1寝室大展示</vt:lpstr>
      <vt:lpstr>2.1寝室大展示</vt:lpstr>
      <vt:lpstr>2.1寝室大展示</vt:lpstr>
      <vt:lpstr>PowerPoint 演示文稿</vt:lpstr>
      <vt:lpstr> Case 3 温情寝室 </vt:lpstr>
      <vt:lpstr>PowerPoint 演示文稿</vt:lpstr>
      <vt:lpstr>3.2天天向上 寝室</vt:lpstr>
      <vt:lpstr>3.3问候关心 寝室</vt:lpstr>
      <vt:lpstr>PowerPoint 演示文稿</vt:lpstr>
      <vt:lpstr>PowerPoint 演示文稿</vt:lpstr>
      <vt:lpstr>PowerPoint 演示文稿</vt:lpstr>
      <vt:lpstr>1.1 你，不是一个人</vt:lpstr>
      <vt:lpstr>PowerPoint 演示文稿</vt:lpstr>
      <vt:lpstr>PowerPoint 演示文稿</vt:lpstr>
      <vt:lpstr>PowerPoint 演示文稿</vt:lpstr>
      <vt:lpstr>PowerPoint 演示文稿</vt:lpstr>
      <vt:lpstr>Case 3 我的寝室就是我的家！</vt:lpstr>
      <vt:lpstr>PowerPoint 演示文稿</vt:lpstr>
      <vt:lpstr>PowerPoint 演示文稿</vt:lpstr>
      <vt:lpstr>PowerPoint 演示文稿</vt:lpstr>
      <vt:lpstr>PowerPoint 演示文稿</vt:lpstr>
      <vt:lpstr>1.1活动宣传</vt:lpstr>
      <vt:lpstr>PowerPoint 演示文稿</vt:lpstr>
      <vt:lpstr>PowerPoint 演示文稿</vt:lpstr>
      <vt:lpstr>2.1活动盛况</vt:lpstr>
      <vt:lpstr>2.2成果展示</vt:lpstr>
      <vt:lpstr>3.3温情传千里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胡贝侨</dc:creator>
  <cp:lastModifiedBy>user Power</cp:lastModifiedBy>
  <cp:revision>178</cp:revision>
  <dcterms:created xsi:type="dcterms:W3CDTF">2011-07-10T05:25:13Z</dcterms:created>
  <dcterms:modified xsi:type="dcterms:W3CDTF">2023-08-22T09:17:09Z</dcterms:modified>
</cp:coreProperties>
</file>